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64" r:id="rId6"/>
    <p:sldId id="266" r:id="rId7"/>
    <p:sldId id="259" r:id="rId8"/>
    <p:sldId id="261" r:id="rId9"/>
    <p:sldId id="265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926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180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2400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992964-EA27-D04C-9D52-C359FDD414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103865" cy="6858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  <a:endParaRPr lang="en-DK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CC3CBB-DCDF-A343-B562-369347B62915}"/>
              </a:ext>
            </a:extLst>
          </p:cNvPr>
          <p:cNvSpPr/>
          <p:nvPr userDrawn="1"/>
        </p:nvSpPr>
        <p:spPr>
          <a:xfrm>
            <a:off x="6096000" y="1577789"/>
            <a:ext cx="6096000" cy="5280211"/>
          </a:xfrm>
          <a:prstGeom prst="rect">
            <a:avLst/>
          </a:prstGeom>
          <a:solidFill>
            <a:srgbClr val="C30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4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2829493-3CE7-E44A-8FA3-B06EDE8A90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537" t="-20200" r="22555" b="14726"/>
          <a:stretch/>
        </p:blipFill>
        <p:spPr>
          <a:xfrm>
            <a:off x="7734271" y="1049080"/>
            <a:ext cx="4459199" cy="5808000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CCF3A2B-A4FD-2649-B936-4749F0ABB7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8821" y="5618560"/>
            <a:ext cx="4927329" cy="80995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0" i="0">
                <a:latin typeface="Museo 500" panose="02000000000000000000" pitchFamily="2" charset="77"/>
              </a:defRPr>
            </a:lvl2pPr>
            <a:lvl3pPr marL="914377" indent="0">
              <a:buNone/>
              <a:defRPr sz="2000" b="0" i="0">
                <a:latin typeface="Museo 500" panose="02000000000000000000" pitchFamily="2" charset="77"/>
              </a:defRPr>
            </a:lvl3pPr>
            <a:lvl4pPr marL="1371566" indent="0">
              <a:buNone/>
              <a:defRPr sz="2000" b="0" i="0">
                <a:latin typeface="Museo 500" panose="02000000000000000000" pitchFamily="2" charset="77"/>
              </a:defRPr>
            </a:lvl4pPr>
            <a:lvl5pPr marL="1828754" indent="0">
              <a:buNone/>
              <a:defRPr sz="2000" b="0" i="0">
                <a:latin typeface="Museo 500" panose="02000000000000000000" pitchFamily="2" charset="77"/>
              </a:defRPr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E424F0D-B1A0-CA47-94C7-86E7142FB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7067" y="2012374"/>
            <a:ext cx="4938533" cy="142846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667"/>
              </a:lnSpc>
              <a:defRPr sz="37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62B034C0-EEF4-D448-AA80-5677BDABEC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2981" y="359145"/>
            <a:ext cx="1862620" cy="93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74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E90EF84-651A-2043-A8A6-5D09846DA0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11737" y="1578000"/>
            <a:ext cx="4280264" cy="5280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  <a:endParaRPr lang="en-DK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4297B-AA39-6B49-8FBE-FCC3A360DE2D}"/>
              </a:ext>
            </a:extLst>
          </p:cNvPr>
          <p:cNvSpPr/>
          <p:nvPr userDrawn="1"/>
        </p:nvSpPr>
        <p:spPr>
          <a:xfrm>
            <a:off x="-3" y="0"/>
            <a:ext cx="7920000" cy="6858000"/>
          </a:xfrm>
          <a:prstGeom prst="rect">
            <a:avLst/>
          </a:prstGeom>
          <a:solidFill>
            <a:srgbClr val="E4E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53" y="972462"/>
            <a:ext cx="6311944" cy="95627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000"/>
              </a:lnSpc>
              <a:defRPr sz="2933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A9566C-7CC1-0840-8F55-9D4BB0180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364" t="-6228" r="-6364" b="23469"/>
          <a:stretch/>
        </p:blipFill>
        <p:spPr>
          <a:xfrm>
            <a:off x="-1" y="3112618"/>
            <a:ext cx="4525671" cy="3745383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056019-F9CF-AE4E-8917-D11564FEF0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3478481"/>
          </a:xfrm>
          <a:prstGeom prst="rect">
            <a:avLst/>
          </a:prstGeom>
        </p:spPr>
        <p:txBody>
          <a:bodyPr/>
          <a:lstStyle>
            <a:lvl1pPr>
              <a:lnSpc>
                <a:spcPts val="2933"/>
              </a:lnSpc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933"/>
              </a:lnSpc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933"/>
              </a:lnSpc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933"/>
              </a:lnSpc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933"/>
              </a:lnSpc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 dirty="0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6AEDFD7E-3C80-8545-BA5A-4F398440D3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2981" y="359145"/>
            <a:ext cx="1862620" cy="93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56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E90EF84-651A-2043-A8A6-5D09846DA0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0445" y="1578000"/>
            <a:ext cx="4271556" cy="5280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  <a:endParaRPr lang="en-DK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4297B-AA39-6B49-8FBE-FCC3A360DE2D}"/>
              </a:ext>
            </a:extLst>
          </p:cNvPr>
          <p:cNvSpPr/>
          <p:nvPr userDrawn="1"/>
        </p:nvSpPr>
        <p:spPr>
          <a:xfrm>
            <a:off x="-3" y="0"/>
            <a:ext cx="7920000" cy="6858000"/>
          </a:xfrm>
          <a:prstGeom prst="rect">
            <a:avLst/>
          </a:prstGeom>
          <a:solidFill>
            <a:srgbClr val="C30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226884" cy="95627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000"/>
              </a:lnSpc>
              <a:defRPr sz="2933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6AEDFD7E-3C80-8545-BA5A-4F398440D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2981" y="359145"/>
            <a:ext cx="1862620" cy="933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566919-E890-F841-958F-5371ECD8E6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0" t="521" r="-6250" b="25521"/>
          <a:stretch/>
        </p:blipFill>
        <p:spPr>
          <a:xfrm>
            <a:off x="0" y="3450000"/>
            <a:ext cx="4608000" cy="340800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056019-F9CF-AE4E-8917-D11564FEF0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3478481"/>
          </a:xfrm>
          <a:prstGeom prst="rect">
            <a:avLst/>
          </a:prstGeom>
        </p:spPr>
        <p:txBody>
          <a:bodyPr/>
          <a:lstStyle>
            <a:lvl1pPr>
              <a:lnSpc>
                <a:spcPts val="2933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933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933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933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933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88544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086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382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066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984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666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859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330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78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A9AB8-EF19-4DB1-8890-16B811316772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2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4402-810F-8A4A-AEC6-221D4D2DB9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Uge 7-  6.-12. Februar</a:t>
            </a:r>
            <a:br>
              <a:rPr lang="da-DK" dirty="0"/>
            </a:br>
            <a:r>
              <a:rPr lang="da-DK" dirty="0"/>
              <a:t>fredag til torsdag</a:t>
            </a:r>
            <a:endParaRPr lang="en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08A4F2-A06D-BE49-8A92-A5ACA7B04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7067" y="2012375"/>
            <a:ext cx="4938533" cy="1321030"/>
          </a:xfrm>
        </p:spPr>
        <p:txBody>
          <a:bodyPr/>
          <a:lstStyle/>
          <a:p>
            <a:r>
              <a:rPr lang="da-DK" dirty="0"/>
              <a:t>Skitur til </a:t>
            </a:r>
            <a:r>
              <a:rPr lang="da-DK" dirty="0" err="1"/>
              <a:t>Nassfeld</a:t>
            </a:r>
            <a:r>
              <a:rPr lang="da-DK" dirty="0"/>
              <a:t>, Østrig</a:t>
            </a:r>
            <a:endParaRPr lang="en-DK" dirty="0"/>
          </a:p>
        </p:txBody>
      </p:sp>
      <p:sp>
        <p:nvSpPr>
          <p:cNvPr id="2" name="Rektangel 1"/>
          <p:cNvSpPr/>
          <p:nvPr/>
        </p:nvSpPr>
        <p:spPr>
          <a:xfrm rot="10030460" flipV="1">
            <a:off x="8028996" y="3611208"/>
            <a:ext cx="31765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88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2026</a:t>
            </a:r>
            <a:endParaRPr lang="da-DK" sz="8800" dirty="0"/>
          </a:p>
        </p:txBody>
      </p:sp>
      <p:pic>
        <p:nvPicPr>
          <p:cNvPr id="6" name="Billede 5" descr="Et billede, der indeholder udendørs, sky, sne, person&#10;&#10;AI-genereret indhold kan være ukorrekt.">
            <a:extLst>
              <a:ext uri="{FF2B5EF4-FFF2-40B4-BE49-F238E27FC236}">
                <a16:creationId xmlns:a16="http://schemas.microsoft.com/office/drawing/2014/main" id="{A945808A-C75C-7ABE-800C-3CEF647E9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1" y="141581"/>
            <a:ext cx="5840083" cy="6574837"/>
          </a:xfrm>
          <a:prstGeom prst="rect">
            <a:avLst/>
          </a:prstGeom>
        </p:spPr>
      </p:pic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0B24D254-5F20-6F94-4CBA-2679105A27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20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349749" cy="956273"/>
          </a:xfrm>
        </p:spPr>
        <p:txBody>
          <a:bodyPr/>
          <a:lstStyle/>
          <a:p>
            <a:r>
              <a:rPr lang="da-DK" dirty="0"/>
              <a:t>Program for i aften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037815"/>
          </a:xfrm>
        </p:spPr>
        <p:txBody>
          <a:bodyPr>
            <a:noAutofit/>
          </a:bodyPr>
          <a:lstStyle/>
          <a:p>
            <a:r>
              <a:rPr lang="en-GB" sz="1200" b="1" dirty="0" err="1"/>
              <a:t>Gennemgang</a:t>
            </a:r>
            <a:r>
              <a:rPr lang="en-GB" sz="1200" b="1" dirty="0"/>
              <a:t> </a:t>
            </a:r>
            <a:r>
              <a:rPr lang="en-GB" sz="1200" b="1" dirty="0" err="1"/>
              <a:t>af</a:t>
            </a:r>
            <a:r>
              <a:rPr lang="en-GB" sz="1200" b="1" dirty="0"/>
              <a:t> </a:t>
            </a:r>
            <a:r>
              <a:rPr lang="en-GB" sz="1200" b="1" dirty="0" err="1"/>
              <a:t>turen</a:t>
            </a:r>
            <a:endParaRPr lang="en-GB" sz="1200" b="1" dirty="0"/>
          </a:p>
          <a:p>
            <a:pPr lvl="1"/>
            <a:r>
              <a:rPr lang="en-GB" sz="1200" b="1" dirty="0" err="1"/>
              <a:t>Rejsen</a:t>
            </a:r>
            <a:endParaRPr lang="en-GB" sz="1200" b="1" dirty="0"/>
          </a:p>
          <a:p>
            <a:pPr lvl="1"/>
            <a:r>
              <a:rPr lang="en-GB" sz="1200" b="1" dirty="0" err="1"/>
              <a:t>Dagligdagen</a:t>
            </a:r>
            <a:endParaRPr lang="en-GB" sz="1200" b="1" dirty="0"/>
          </a:p>
          <a:p>
            <a:r>
              <a:rPr lang="en-GB" sz="1200" b="1" dirty="0" err="1"/>
              <a:t>Pakkeliste</a:t>
            </a:r>
            <a:endParaRPr lang="en-GB" sz="1200" b="1" dirty="0"/>
          </a:p>
          <a:p>
            <a:r>
              <a:rPr lang="en-GB" sz="1200" b="1" dirty="0" err="1"/>
              <a:t>Regler</a:t>
            </a:r>
            <a:endParaRPr lang="en-GB" sz="1200" b="1" dirty="0"/>
          </a:p>
          <a:p>
            <a:r>
              <a:rPr lang="en-GB" sz="1200" b="1" dirty="0" err="1"/>
              <a:t>Spørgsmål</a:t>
            </a:r>
            <a:endParaRPr lang="en-GB" sz="1200" b="1" dirty="0"/>
          </a:p>
          <a:p>
            <a:r>
              <a:rPr lang="en-GB" sz="1200" b="1" dirty="0"/>
              <a:t>Excel-ark med ski-info </a:t>
            </a:r>
            <a:r>
              <a:rPr lang="en-GB" sz="1200" b="1" dirty="0" err="1"/>
              <a:t>og</a:t>
            </a:r>
            <a:r>
              <a:rPr lang="en-GB" sz="1200" b="1" dirty="0"/>
              <a:t> kopi </a:t>
            </a:r>
            <a:r>
              <a:rPr lang="en-GB" sz="1200" b="1" dirty="0" err="1"/>
              <a:t>af</a:t>
            </a:r>
            <a:r>
              <a:rPr lang="en-GB" sz="1200" b="1" dirty="0"/>
              <a:t> pas/</a:t>
            </a:r>
            <a:r>
              <a:rPr lang="en-GB" sz="1200" b="1" dirty="0" err="1"/>
              <a:t>blåt</a:t>
            </a:r>
            <a:r>
              <a:rPr lang="en-GB" sz="1200" b="1" dirty="0"/>
              <a:t> </a:t>
            </a:r>
            <a:r>
              <a:rPr lang="en-GB" sz="1200" b="1" dirty="0" err="1"/>
              <a:t>sygebevis</a:t>
            </a:r>
            <a:endParaRPr lang="en-GB" sz="1200" b="1" dirty="0"/>
          </a:p>
        </p:txBody>
      </p:sp>
      <p:pic>
        <p:nvPicPr>
          <p:cNvPr id="5" name="Billede 4" descr="Et billede, der indeholder natur, udendørs, sne, sky&#10;&#10;AI-genereret indhold kan være ukorrekt.">
            <a:extLst>
              <a:ext uri="{FF2B5EF4-FFF2-40B4-BE49-F238E27FC236}">
                <a16:creationId xmlns:a16="http://schemas.microsoft.com/office/drawing/2014/main" id="{087F17FB-48F7-BD8C-51F9-9E147AC495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087" y="2863970"/>
            <a:ext cx="4265562" cy="2020310"/>
          </a:xfrm>
          <a:prstGeom prst="rect">
            <a:avLst/>
          </a:prstGeom>
        </p:spPr>
      </p:pic>
      <p:pic>
        <p:nvPicPr>
          <p:cNvPr id="10" name="Pladsholder til billede 9" descr="Et billede, der indeholder natur, udendørs, sne, sky&#10;&#10;AI-genereret indhold kan være ukorrekt.">
            <a:extLst>
              <a:ext uri="{FF2B5EF4-FFF2-40B4-BE49-F238E27FC236}">
                <a16:creationId xmlns:a16="http://schemas.microsoft.com/office/drawing/2014/main" id="{6CFD7EE2-BC70-F11D-56F8-7F7B850263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4" r="30804"/>
          <a:stretch>
            <a:fillRect/>
          </a:stretch>
        </p:blipFill>
        <p:spPr>
          <a:xfrm>
            <a:off x="7908357" y="1351329"/>
            <a:ext cx="4265561" cy="5262334"/>
          </a:xfrm>
        </p:spPr>
      </p:pic>
    </p:spTree>
    <p:extLst>
      <p:ext uri="{BB962C8B-B14F-4D97-AF65-F5344CB8AC3E}">
        <p14:creationId xmlns:p14="http://schemas.microsoft.com/office/powerpoint/2010/main" val="326712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349749" cy="956273"/>
          </a:xfrm>
        </p:spPr>
        <p:txBody>
          <a:bodyPr/>
          <a:lstStyle/>
          <a:p>
            <a:r>
              <a:rPr lang="da-DK" dirty="0"/>
              <a:t>Program for skituren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037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600" b="1" dirty="0"/>
              <a:t>Rejsen</a:t>
            </a:r>
            <a:r>
              <a:rPr lang="da-DK" sz="1200" b="1" dirty="0"/>
              <a:t> </a:t>
            </a:r>
            <a:r>
              <a:rPr lang="da-DK" sz="1600" b="1" dirty="0"/>
              <a:t>til Østrig </a:t>
            </a:r>
            <a:r>
              <a:rPr lang="da-DK" sz="1200" dirty="0"/>
              <a:t>(med forbehold for ændringer)</a:t>
            </a:r>
          </a:p>
          <a:p>
            <a:pPr>
              <a:buFontTx/>
              <a:buChar char="-"/>
            </a:pPr>
            <a:r>
              <a:rPr lang="da-DK" sz="1200" b="1" dirty="0"/>
              <a:t>Afgang fra UngRingsted – Korsevænget –  fredag, d. 6. februar kl 13.30</a:t>
            </a:r>
          </a:p>
          <a:p>
            <a:pPr lvl="1">
              <a:buFontTx/>
              <a:buChar char="-"/>
            </a:pPr>
            <a:r>
              <a:rPr lang="da-DK" sz="1100" dirty="0"/>
              <a:t>Møde på UNG, 30 min før, så vi kan krydse jer af, tjekke pas og nå det der lige mangler.</a:t>
            </a:r>
            <a:br>
              <a:rPr lang="da-DK" sz="1100" dirty="0"/>
            </a:br>
            <a:r>
              <a:rPr lang="da-DK" sz="1100" dirty="0">
                <a:highlight>
                  <a:srgbClr val="FFFF00"/>
                </a:highlight>
              </a:rPr>
              <a:t>ADGANG TIL BUSSEN</a:t>
            </a:r>
            <a:r>
              <a:rPr lang="da-DK" sz="1100" dirty="0"/>
              <a:t>: Fremvise et gyldigt pas, blå og gul sygesikring samt police.</a:t>
            </a:r>
          </a:p>
          <a:p>
            <a:pPr>
              <a:buFontTx/>
              <a:buChar char="-"/>
            </a:pPr>
            <a:r>
              <a:rPr lang="da-DK" sz="1100" b="1" dirty="0"/>
              <a:t>Forventet ankomst til Jugendsportshotel kl 8.00</a:t>
            </a:r>
          </a:p>
          <a:p>
            <a:pPr lvl="1">
              <a:buFontTx/>
              <a:buChar char="-"/>
            </a:pPr>
            <a:r>
              <a:rPr lang="da-DK" sz="1100" dirty="0"/>
              <a:t>Vi overtager værelser efter kl.1500, hotellet har mulighed for at opbevare vores baggage.</a:t>
            </a:r>
          </a:p>
          <a:p>
            <a:pPr lvl="1">
              <a:buFontTx/>
              <a:buChar char="-"/>
            </a:pPr>
            <a:r>
              <a:rPr lang="da-DK" sz="1100" dirty="0"/>
              <a:t>Vi spiser morgenmad på hotellet og laver en madpakke. </a:t>
            </a:r>
          </a:p>
          <a:p>
            <a:pPr lvl="1">
              <a:buFontTx/>
              <a:buChar char="-"/>
            </a:pPr>
            <a:r>
              <a:rPr lang="da-DK" sz="1100" dirty="0"/>
              <a:t>Vi får udleveret skiudstyr samt liftkort og tager ud på pisterne, sammen.</a:t>
            </a:r>
          </a:p>
          <a:p>
            <a:pPr lvl="1">
              <a:buFontTx/>
              <a:buChar char="-"/>
            </a:pPr>
            <a:r>
              <a:rPr lang="da-DK" sz="1100" dirty="0"/>
              <a:t>Alle viser på begynderbakken at de kan stå. Skiskolen starter. Man står min 3 af gangen.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65" y="2512752"/>
            <a:ext cx="4273435" cy="2848957"/>
          </a:xfrm>
          <a:prstGeom prst="rect">
            <a:avLst/>
          </a:prstGeom>
        </p:spPr>
      </p:pic>
      <p:pic>
        <p:nvPicPr>
          <p:cNvPr id="6" name="Billede 5" descr="Et billede, der indeholder indendørs, kop/decilitermål, køkkenudstyr, mad&#10;&#10;AI-genereret indhold kan være ukorrekt.">
            <a:extLst>
              <a:ext uri="{FF2B5EF4-FFF2-40B4-BE49-F238E27FC236}">
                <a16:creationId xmlns:a16="http://schemas.microsoft.com/office/drawing/2014/main" id="{4D240A24-B1F1-2106-8663-439BC69518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749" y="1793604"/>
            <a:ext cx="4287251" cy="428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6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349749" cy="956273"/>
          </a:xfrm>
        </p:spPr>
        <p:txBody>
          <a:bodyPr/>
          <a:lstStyle/>
          <a:p>
            <a:r>
              <a:rPr lang="da-DK" dirty="0"/>
              <a:t>Program for skituren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037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600" b="1" dirty="0"/>
              <a:t>Rejsen</a:t>
            </a:r>
            <a:r>
              <a:rPr lang="da-DK" sz="1200" b="1" dirty="0"/>
              <a:t> </a:t>
            </a:r>
            <a:r>
              <a:rPr lang="da-DK" sz="1600" b="1" dirty="0"/>
              <a:t>fra Østrig </a:t>
            </a:r>
            <a:r>
              <a:rPr lang="da-DK" sz="1200" dirty="0"/>
              <a:t>(stadig med forbehold for ændringer)</a:t>
            </a:r>
          </a:p>
          <a:p>
            <a:pPr>
              <a:buFontTx/>
              <a:buChar char="-"/>
            </a:pPr>
            <a:r>
              <a:rPr lang="da-DK" sz="1200" b="1" dirty="0"/>
              <a:t>Onsdag d. 11. februar</a:t>
            </a:r>
          </a:p>
          <a:p>
            <a:pPr lvl="1">
              <a:buFontTx/>
              <a:buChar char="-"/>
            </a:pPr>
            <a:r>
              <a:rPr lang="da-DK" sz="1200" dirty="0"/>
              <a:t>Vi spiser morgenmad og pakker vores værelser sammen. Værelserne skal være afleveret kl. 10. Hotellet kan opbevare vores baggage.</a:t>
            </a:r>
          </a:p>
          <a:p>
            <a:pPr lvl="1">
              <a:buFontTx/>
              <a:buChar char="-"/>
            </a:pPr>
            <a:r>
              <a:rPr lang="da-DK" sz="1200" dirty="0"/>
              <a:t>Vi star på ski hele dagen, og skal have afleveret alt skiudstyr inden aftensmad.</a:t>
            </a:r>
          </a:p>
          <a:p>
            <a:pPr lvl="1">
              <a:buFontTx/>
              <a:buChar char="-"/>
            </a:pPr>
            <a:r>
              <a:rPr lang="da-DK" sz="1200" dirty="0"/>
              <a:t>Mulighed for et bad, inden aftensmad og afgang.</a:t>
            </a:r>
          </a:p>
          <a:p>
            <a:pPr>
              <a:buFontTx/>
              <a:buChar char="-"/>
            </a:pPr>
            <a:r>
              <a:rPr lang="da-DK" sz="1200" b="1" dirty="0"/>
              <a:t>Afrejse fra </a:t>
            </a:r>
            <a:r>
              <a:rPr lang="da-DK" sz="1200" b="1" dirty="0" err="1"/>
              <a:t>Nassfeld</a:t>
            </a:r>
            <a:r>
              <a:rPr lang="da-DK" sz="1200" b="1" dirty="0"/>
              <a:t> kl 19.00.</a:t>
            </a:r>
          </a:p>
          <a:p>
            <a:pPr>
              <a:buFontTx/>
              <a:buChar char="-"/>
            </a:pPr>
            <a:r>
              <a:rPr lang="da-DK" sz="1200" b="1" dirty="0"/>
              <a:t>Ankomst til UngRingsted Torsdag d. 13. februar kl 13.30.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2" r="9342"/>
          <a:stretch/>
        </p:blipFill>
        <p:spPr>
          <a:xfrm>
            <a:off x="7924800" y="2211211"/>
            <a:ext cx="4267200" cy="269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01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349749" cy="956273"/>
          </a:xfrm>
        </p:spPr>
        <p:txBody>
          <a:bodyPr/>
          <a:lstStyle/>
          <a:p>
            <a:r>
              <a:rPr lang="da-DK" dirty="0"/>
              <a:t>Program for skituren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037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600" b="1" dirty="0"/>
              <a:t>Dagligdagen</a:t>
            </a:r>
            <a:endParaRPr lang="da-DK" sz="1200" dirty="0"/>
          </a:p>
          <a:p>
            <a:pPr>
              <a:buFontTx/>
              <a:buChar char="-"/>
            </a:pPr>
            <a:r>
              <a:rPr lang="da-DK" sz="1200" b="1" dirty="0"/>
              <a:t>Alle mødes til morgenmad inden kl. 0730.</a:t>
            </a:r>
          </a:p>
          <a:p>
            <a:pPr lvl="1">
              <a:buFontTx/>
              <a:buChar char="-"/>
            </a:pPr>
            <a:r>
              <a:rPr lang="da-DK" sz="1200" b="1" dirty="0"/>
              <a:t>Man laver selv madpakke eller køber frokost, snacks ved pisterne.</a:t>
            </a:r>
          </a:p>
          <a:p>
            <a:pPr>
              <a:buFontTx/>
              <a:buChar char="-"/>
            </a:pPr>
            <a:r>
              <a:rPr lang="da-DK" sz="1200" b="1" dirty="0"/>
              <a:t>Vi står på ski hele dagen (Millennium Express, åben kl.0830 (0800)-1645)</a:t>
            </a:r>
          </a:p>
          <a:p>
            <a:pPr lvl="1">
              <a:buFontTx/>
              <a:buChar char="-"/>
            </a:pPr>
            <a:r>
              <a:rPr lang="da-DK" sz="1200" b="1" dirty="0"/>
              <a:t>Vi mødes kort mellem kl 12-13.</a:t>
            </a:r>
          </a:p>
          <a:p>
            <a:pPr>
              <a:buFontTx/>
              <a:buChar char="-"/>
            </a:pPr>
            <a:r>
              <a:rPr lang="da-DK" sz="1200" b="1" dirty="0"/>
              <a:t>Vi spiser aftensmad på hotellet.</a:t>
            </a:r>
          </a:p>
          <a:p>
            <a:pPr>
              <a:buFontTx/>
              <a:buChar char="-"/>
            </a:pPr>
            <a:r>
              <a:rPr lang="da-DK" sz="1200" b="1" dirty="0"/>
              <a:t>Hygge og fællesskab indtil kl 22.00.</a:t>
            </a:r>
          </a:p>
          <a:p>
            <a:pPr>
              <a:buFontTx/>
              <a:buChar char="-"/>
            </a:pPr>
            <a:r>
              <a:rPr lang="da-DK" sz="1200" b="1" dirty="0"/>
              <a:t>Vi er på EGNE værelser og går til ro kl.22.30.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321" y="1928735"/>
            <a:ext cx="4284679" cy="285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19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03204" y="0"/>
            <a:ext cx="6311944" cy="956273"/>
          </a:xfrm>
        </p:spPr>
        <p:txBody>
          <a:bodyPr/>
          <a:lstStyle/>
          <a:p>
            <a:r>
              <a:rPr lang="da-DK" dirty="0"/>
              <a:t>Pakkeliste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760" y="3132550"/>
            <a:ext cx="3318783" cy="2010234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 rot="10800000" flipV="1">
            <a:off x="6143105" y="2795613"/>
            <a:ext cx="20112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b="1" dirty="0"/>
              <a:t>HUSK:</a:t>
            </a:r>
            <a:br>
              <a:rPr lang="da-DK" sz="1600" b="1" dirty="0"/>
            </a:br>
            <a:br>
              <a:rPr lang="da-DK" sz="1600" b="1" dirty="0"/>
            </a:br>
            <a:r>
              <a:rPr lang="da-DK" sz="1600" b="1" dirty="0"/>
              <a:t>-</a:t>
            </a:r>
            <a:r>
              <a:rPr lang="da-DK" sz="1600" b="1" dirty="0">
                <a:solidFill>
                  <a:srgbClr val="FFFF00"/>
                </a:solidFill>
              </a:rPr>
              <a:t>Gult</a:t>
            </a:r>
            <a:r>
              <a:rPr lang="da-DK" sz="1600" b="1" dirty="0"/>
              <a:t> sygesikring</a:t>
            </a:r>
          </a:p>
          <a:p>
            <a:r>
              <a:rPr lang="da-DK" sz="1600" b="1" dirty="0"/>
              <a:t>-</a:t>
            </a:r>
            <a:r>
              <a:rPr lang="da-DK" sz="1600" b="1" dirty="0">
                <a:solidFill>
                  <a:srgbClr val="0070C0"/>
                </a:solidFill>
              </a:rPr>
              <a:t>Blå</a:t>
            </a:r>
            <a:r>
              <a:rPr lang="da-DK" sz="1600" b="1" dirty="0"/>
              <a:t> sygesikring</a:t>
            </a:r>
          </a:p>
          <a:p>
            <a:r>
              <a:rPr lang="da-DK" sz="1600" b="1" dirty="0"/>
              <a:t>-</a:t>
            </a:r>
            <a:r>
              <a:rPr lang="da-DK" sz="1600" b="1" dirty="0">
                <a:solidFill>
                  <a:srgbClr val="C00000"/>
                </a:solidFill>
              </a:rPr>
              <a:t>Pas</a:t>
            </a:r>
          </a:p>
          <a:p>
            <a:r>
              <a:rPr lang="da-DK" sz="1600" b="1" dirty="0"/>
              <a:t>-</a:t>
            </a:r>
            <a:r>
              <a:rPr lang="da-DK" sz="1600" b="1" dirty="0">
                <a:solidFill>
                  <a:srgbClr val="00B050"/>
                </a:solidFill>
              </a:rPr>
              <a:t>Ulykkes forsikring-</a:t>
            </a:r>
            <a:br>
              <a:rPr lang="da-DK" sz="1600" b="1" dirty="0"/>
            </a:br>
            <a:r>
              <a:rPr lang="da-DK" sz="1600" b="1" dirty="0"/>
              <a:t>”farlig sport”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25049FE-810A-F408-B457-1C856945B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080" y="1343916"/>
            <a:ext cx="3894716" cy="5384687"/>
          </a:xfrm>
          <a:prstGeom prst="rect">
            <a:avLst/>
          </a:prstGeom>
        </p:spPr>
      </p:pic>
      <p:pic>
        <p:nvPicPr>
          <p:cNvPr id="12" name="Billede 11" descr="Et billede, der indeholder transport, udendørs, skilift, sne&#10;&#10;AI-genereret indhold kan være ukorrekt.">
            <a:extLst>
              <a:ext uri="{FF2B5EF4-FFF2-40B4-BE49-F238E27FC236}">
                <a16:creationId xmlns:a16="http://schemas.microsoft.com/office/drawing/2014/main" id="{4F3E019B-A21A-5002-37FE-A9A74CD282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90" y="981092"/>
            <a:ext cx="5590230" cy="559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00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5DEDAD-5A1D-5C41-8AE9-E513DA441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132372" cy="956273"/>
          </a:xfrm>
        </p:spPr>
        <p:txBody>
          <a:bodyPr/>
          <a:lstStyle/>
          <a:p>
            <a:r>
              <a:rPr lang="da-DK" dirty="0"/>
              <a:t>Alt det kedelige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487B32-E5D0-6545-9EC3-39CB5976AA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002971"/>
            <a:ext cx="6364816" cy="4476206"/>
          </a:xfrm>
        </p:spPr>
        <p:txBody>
          <a:bodyPr>
            <a:normAutofit fontScale="85000" lnSpcReduction="10000"/>
          </a:bodyPr>
          <a:lstStyle/>
          <a:p>
            <a:r>
              <a:rPr lang="da-DK" dirty="0"/>
              <a:t>Ingen rygning</a:t>
            </a:r>
          </a:p>
          <a:p>
            <a:r>
              <a:rPr lang="da-DK" dirty="0"/>
              <a:t>Ingen sex</a:t>
            </a:r>
          </a:p>
          <a:p>
            <a:r>
              <a:rPr lang="da-DK" dirty="0"/>
              <a:t>Ingen alkohol</a:t>
            </a:r>
          </a:p>
          <a:p>
            <a:r>
              <a:rPr lang="da-DK" dirty="0"/>
              <a:t>Ingen stoffer</a:t>
            </a:r>
          </a:p>
          <a:p>
            <a:r>
              <a:rPr lang="da-DK" dirty="0"/>
              <a:t>Overhold aftalte tidspunkter (info på sms´er)</a:t>
            </a:r>
          </a:p>
          <a:p>
            <a:r>
              <a:rPr lang="da-DK" dirty="0"/>
              <a:t>Husk at skrive en sms, hvis I går på opdagelse/ kommer for sent.</a:t>
            </a:r>
          </a:p>
          <a:p>
            <a:r>
              <a:rPr lang="da-DK" dirty="0"/>
              <a:t>OSTEPOPS OS SURE STØMPER I BUSSEN? NEJ TAK ;)</a:t>
            </a:r>
          </a:p>
          <a:p>
            <a:r>
              <a:rPr lang="da-DK" dirty="0"/>
              <a:t>Evt. hjemsendelse sker på egen regning. </a:t>
            </a:r>
            <a:r>
              <a:rPr lang="da-DK" sz="1500" i="1" dirty="0"/>
              <a:t>(Ansvarsfraskrivelse)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4FC5FE65-2A5C-224A-A951-5A93D9FF83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274" y="3165894"/>
            <a:ext cx="2237925" cy="1493105"/>
          </a:xfrm>
        </p:spPr>
      </p:pic>
      <p:pic>
        <p:nvPicPr>
          <p:cNvPr id="6" name="Billede 5" descr="Et billede, der indeholder udendørs, sky, sne, person&#10;&#10;AI-genereret indhold kan være ukorrekt.">
            <a:extLst>
              <a:ext uri="{FF2B5EF4-FFF2-40B4-BE49-F238E27FC236}">
                <a16:creationId xmlns:a16="http://schemas.microsoft.com/office/drawing/2014/main" id="{D6B3DC94-1E0A-FCB3-75D9-C6E4382778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909" y="1362972"/>
            <a:ext cx="2508653" cy="529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9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252550"/>
            <a:ext cx="6349749" cy="1158240"/>
          </a:xfrm>
        </p:spPr>
        <p:txBody>
          <a:bodyPr>
            <a:normAutofit/>
          </a:bodyPr>
          <a:lstStyle/>
          <a:p>
            <a:r>
              <a:rPr lang="da-DK" sz="4400" dirty="0"/>
              <a:t>Spørgsmål?</a:t>
            </a:r>
            <a:endParaRPr lang="en-DK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03781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" name="Pladsholder til billede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737" y="2610837"/>
            <a:ext cx="4280264" cy="3214325"/>
          </a:xfr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2" y="1928735"/>
            <a:ext cx="7579084" cy="4750526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5719156" y="615142"/>
            <a:ext cx="21925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-Værelsesfordeling…</a:t>
            </a:r>
            <a:br>
              <a:rPr lang="da-DK" dirty="0"/>
            </a:br>
            <a:r>
              <a:rPr lang="da-DK" dirty="0"/>
              <a:t>-Skiskole…</a:t>
            </a:r>
          </a:p>
          <a:p>
            <a:r>
              <a:rPr lang="da-DK" dirty="0"/>
              <a:t>-Progression…</a:t>
            </a:r>
          </a:p>
        </p:txBody>
      </p:sp>
      <p:pic>
        <p:nvPicPr>
          <p:cNvPr id="8" name="Billede 7" descr="Et billede, der indeholder udendørs, person, sky, tøj&#10;&#10;AI-genereret indhold kan være ukorrekt.">
            <a:extLst>
              <a:ext uri="{FF2B5EF4-FFF2-40B4-BE49-F238E27FC236}">
                <a16:creationId xmlns:a16="http://schemas.microsoft.com/office/drawing/2014/main" id="{398D1A28-2990-A944-7A39-40A4D2AFE6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736" y="2395719"/>
            <a:ext cx="2734754" cy="3644557"/>
          </a:xfrm>
          <a:prstGeom prst="rect">
            <a:avLst/>
          </a:prstGeom>
        </p:spPr>
      </p:pic>
      <p:pic>
        <p:nvPicPr>
          <p:cNvPr id="10" name="Billede 9" descr="Et billede, der indeholder person, Ansigt, smil, tøj&#10;&#10;AI-genereret indhold kan være ukorrekt.">
            <a:extLst>
              <a:ext uri="{FF2B5EF4-FFF2-40B4-BE49-F238E27FC236}">
                <a16:creationId xmlns:a16="http://schemas.microsoft.com/office/drawing/2014/main" id="{88347613-9472-4DAB-CC02-C4382C6D98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371" y="2606524"/>
            <a:ext cx="2565629" cy="32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68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349749" cy="956273"/>
          </a:xfrm>
        </p:spPr>
        <p:txBody>
          <a:bodyPr/>
          <a:lstStyle/>
          <a:p>
            <a:r>
              <a:rPr lang="da-DK" dirty="0"/>
              <a:t>Hvad så nu?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03781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r>
              <a:rPr lang="en-GB" sz="1600" b="1" dirty="0"/>
              <a:t>Kopi </a:t>
            </a:r>
            <a:r>
              <a:rPr lang="en-GB" sz="1600" b="1" dirty="0" err="1"/>
              <a:t>af</a:t>
            </a:r>
            <a:r>
              <a:rPr lang="en-GB" sz="1600" b="1" dirty="0"/>
              <a:t> </a:t>
            </a:r>
            <a:r>
              <a:rPr lang="en-GB" sz="1600" b="1" dirty="0" err="1">
                <a:solidFill>
                  <a:srgbClr val="FFFF00"/>
                </a:solidFill>
              </a:rPr>
              <a:t>gul</a:t>
            </a:r>
            <a:r>
              <a:rPr lang="en-GB" sz="1600" b="1" dirty="0"/>
              <a:t>, </a:t>
            </a:r>
            <a:r>
              <a:rPr lang="en-GB" sz="1600" b="1" dirty="0" err="1">
                <a:solidFill>
                  <a:srgbClr val="0070C0"/>
                </a:solidFill>
              </a:rPr>
              <a:t>blå</a:t>
            </a:r>
            <a:r>
              <a:rPr lang="en-GB" sz="1600" b="1" dirty="0"/>
              <a:t>- </a:t>
            </a:r>
            <a:r>
              <a:rPr lang="en-GB" sz="1600" b="1" dirty="0" err="1"/>
              <a:t>sygesikringskort</a:t>
            </a:r>
            <a:r>
              <a:rPr lang="en-GB" sz="1600" b="1" dirty="0"/>
              <a:t>, </a:t>
            </a:r>
            <a:r>
              <a:rPr lang="en-GB" sz="1600" b="1" dirty="0">
                <a:solidFill>
                  <a:srgbClr val="C00000"/>
                </a:solidFill>
              </a:rPr>
              <a:t>pas</a:t>
            </a:r>
            <a:r>
              <a:rPr lang="en-GB" sz="1600" b="1" dirty="0"/>
              <a:t> og </a:t>
            </a:r>
            <a:r>
              <a:rPr lang="en-GB" sz="1600" b="1" dirty="0" err="1">
                <a:solidFill>
                  <a:srgbClr val="00B050"/>
                </a:solidFill>
              </a:rPr>
              <a:t>ulykkesforsikring</a:t>
            </a:r>
            <a:endParaRPr lang="en-GB" sz="16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1600" b="1" dirty="0" err="1"/>
              <a:t>Udfyld</a:t>
            </a:r>
            <a:r>
              <a:rPr lang="en-GB" sz="1600" b="1" dirty="0"/>
              <a:t> ski-</a:t>
            </a:r>
            <a:r>
              <a:rPr lang="en-GB" sz="1600" b="1" dirty="0" err="1"/>
              <a:t>oplysninger</a:t>
            </a:r>
            <a:endParaRPr lang="en-GB" sz="1600" b="1" dirty="0"/>
          </a:p>
          <a:p>
            <a:pPr>
              <a:buFontTx/>
              <a:buChar char="-"/>
            </a:pPr>
            <a:r>
              <a:rPr lang="en-GB" sz="1600" b="1" dirty="0"/>
              <a:t>Ski </a:t>
            </a:r>
            <a:r>
              <a:rPr lang="en-GB" sz="1600" b="1" dirty="0" err="1"/>
              <a:t>eller</a:t>
            </a:r>
            <a:r>
              <a:rPr lang="en-GB" sz="1600" b="1" dirty="0"/>
              <a:t> snowboard, </a:t>
            </a:r>
            <a:r>
              <a:rPr lang="en-GB" sz="1600" b="1" dirty="0" err="1"/>
              <a:t>støvlestørrelse</a:t>
            </a:r>
            <a:r>
              <a:rPr lang="en-GB" sz="1600" b="1" dirty="0"/>
              <a:t>, </a:t>
            </a:r>
            <a:r>
              <a:rPr lang="en-GB" sz="1600" b="1" dirty="0" err="1"/>
              <a:t>forsikring</a:t>
            </a:r>
            <a:r>
              <a:rPr lang="en-GB" sz="1600" b="1" dirty="0"/>
              <a:t> </a:t>
            </a:r>
            <a:r>
              <a:rPr lang="en-GB" sz="1600" b="1" dirty="0" err="1"/>
              <a:t>m.m.</a:t>
            </a:r>
            <a:endParaRPr lang="en-GB" sz="1600" b="1" dirty="0"/>
          </a:p>
          <a:p>
            <a:pPr>
              <a:buFontTx/>
              <a:buChar char="-"/>
            </a:pPr>
            <a:endParaRPr lang="en-GB" sz="1600" b="1" dirty="0"/>
          </a:p>
          <a:p>
            <a:pPr marL="0" indent="0">
              <a:buNone/>
            </a:pPr>
            <a:r>
              <a:rPr lang="en-GB" sz="1600" b="1" dirty="0" err="1"/>
              <a:t>Tak</a:t>
            </a:r>
            <a:r>
              <a:rPr lang="en-GB" sz="1600" b="1" dirty="0"/>
              <a:t> for </a:t>
            </a:r>
            <a:r>
              <a:rPr lang="en-GB" sz="1600" b="1" dirty="0" err="1"/>
              <a:t>i</a:t>
            </a:r>
            <a:r>
              <a:rPr lang="en-GB" sz="1600" b="1" dirty="0"/>
              <a:t> dag. 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98" y="2113156"/>
            <a:ext cx="3947919" cy="2631688"/>
          </a:xfrm>
          <a:prstGeom prst="rect">
            <a:avLst/>
          </a:prstGeom>
        </p:spPr>
      </p:pic>
      <p:pic>
        <p:nvPicPr>
          <p:cNvPr id="8" name="Billede 7" descr="Et billede, der indeholder sky, udendørs, aften, tåge/dis&#10;&#10;AI-genereret indhold kan være ukorrekt.">
            <a:extLst>
              <a:ext uri="{FF2B5EF4-FFF2-40B4-BE49-F238E27FC236}">
                <a16:creationId xmlns:a16="http://schemas.microsoft.com/office/drawing/2014/main" id="{FBA9E145-02D9-DDCC-1270-F74F98DB9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98" y="1400381"/>
            <a:ext cx="4057238" cy="40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24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459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Museo 500</vt:lpstr>
      <vt:lpstr>Office-tema</vt:lpstr>
      <vt:lpstr>Skitur til Nassfeld, Østrig</vt:lpstr>
      <vt:lpstr>Program for i aften</vt:lpstr>
      <vt:lpstr>Program for skituren</vt:lpstr>
      <vt:lpstr>Program for skituren</vt:lpstr>
      <vt:lpstr>Program for skituren</vt:lpstr>
      <vt:lpstr>Pakkeliste</vt:lpstr>
      <vt:lpstr>Alt det kedelige</vt:lpstr>
      <vt:lpstr>Spørgsmål?</vt:lpstr>
      <vt:lpstr>Hvad så nu?</vt:lpstr>
    </vt:vector>
  </TitlesOfParts>
  <Company>Ringsted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Skitur til Valläsen</dc:title>
  <dc:creator>Anne Marie Simonsen</dc:creator>
  <cp:lastModifiedBy>György Bihari</cp:lastModifiedBy>
  <cp:revision>35</cp:revision>
  <dcterms:created xsi:type="dcterms:W3CDTF">2022-01-31T10:34:17Z</dcterms:created>
  <dcterms:modified xsi:type="dcterms:W3CDTF">2026-01-05T10:28:37Z</dcterms:modified>
</cp:coreProperties>
</file>