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07-01-2024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Uge 7-  13.-18. Februar</a:t>
            </a:r>
            <a:br>
              <a:rPr lang="da-DK" dirty="0" smtClean="0"/>
            </a:br>
            <a:r>
              <a:rPr lang="da-DK" dirty="0" smtClean="0"/>
              <a:t>Tirsdag til søndag</a:t>
            </a:r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Skitur </a:t>
            </a:r>
            <a:r>
              <a:rPr lang="da-DK" dirty="0" smtClean="0"/>
              <a:t>til </a:t>
            </a:r>
            <a:r>
              <a:rPr lang="da-DK" dirty="0" err="1" smtClean="0"/>
              <a:t>Nassfeld</a:t>
            </a:r>
            <a:r>
              <a:rPr lang="da-DK" dirty="0" smtClean="0"/>
              <a:t>, Østrig</a:t>
            </a:r>
            <a:endParaRPr lang="en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8CC85-AA58-A549-9A72-6E0864224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7" y="3016750"/>
            <a:ext cx="4271683" cy="24035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 smtClean="0"/>
              <a:t>Gennemgang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turen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Rejsen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Dagligdagen</a:t>
            </a:r>
            <a:endParaRPr lang="en-GB" sz="1200" b="1" dirty="0" smtClean="0"/>
          </a:p>
          <a:p>
            <a:r>
              <a:rPr lang="en-GB" sz="1200" b="1" dirty="0" err="1" smtClean="0"/>
              <a:t>Pakkeliste</a:t>
            </a:r>
            <a:endParaRPr lang="en-GB" sz="1200" b="1" dirty="0" smtClean="0"/>
          </a:p>
          <a:p>
            <a:r>
              <a:rPr lang="en-GB" sz="1200" b="1" dirty="0" err="1" smtClean="0"/>
              <a:t>Regler</a:t>
            </a:r>
            <a:endParaRPr lang="en-GB" sz="1200" b="1" dirty="0" smtClean="0"/>
          </a:p>
          <a:p>
            <a:r>
              <a:rPr lang="en-GB" sz="1200" b="1" dirty="0" err="1" smtClean="0"/>
              <a:t>Spørgsmål</a:t>
            </a:r>
            <a:endParaRPr lang="en-GB" sz="1200" b="1" dirty="0" smtClean="0"/>
          </a:p>
          <a:p>
            <a:r>
              <a:rPr lang="en-GB" sz="1200" b="1" dirty="0" smtClean="0"/>
              <a:t>Excel-ark med ski-info </a:t>
            </a:r>
            <a:r>
              <a:rPr lang="en-GB" sz="1200" b="1" dirty="0" err="1" smtClean="0"/>
              <a:t>og</a:t>
            </a:r>
            <a:r>
              <a:rPr lang="en-GB" sz="1200" b="1" dirty="0" smtClean="0"/>
              <a:t> kopi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pas/</a:t>
            </a:r>
            <a:r>
              <a:rPr lang="en-GB" sz="1200" b="1" dirty="0" err="1" smtClean="0"/>
              <a:t>blåt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sygebevis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til Østrig </a:t>
            </a:r>
            <a:r>
              <a:rPr lang="da-DK" sz="1200" dirty="0" smtClean="0"/>
              <a:t>(med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Afgang fra UngRingsted – Korsevænget – d. </a:t>
            </a:r>
            <a:r>
              <a:rPr lang="da-DK" sz="1200" b="1" dirty="0" smtClean="0"/>
              <a:t>13. </a:t>
            </a:r>
            <a:r>
              <a:rPr lang="da-DK" sz="1200" b="1" dirty="0" smtClean="0"/>
              <a:t>februar kl 13.00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I skal møde op senest et kvarter før, så vi kan krydse jer af. </a:t>
            </a:r>
          </a:p>
          <a:p>
            <a:pPr lvl="1">
              <a:buFontTx/>
              <a:buChar char="-"/>
            </a:pPr>
            <a:r>
              <a:rPr lang="da-DK" sz="1100" dirty="0" smtClean="0"/>
              <a:t>For at få lov til at komme ind i bussen SKAL du kunne fremvise et gyldigt pas.</a:t>
            </a:r>
          </a:p>
          <a:p>
            <a:pPr>
              <a:buFontTx/>
              <a:buChar char="-"/>
            </a:pPr>
            <a:r>
              <a:rPr lang="da-DK" sz="1100" b="1" dirty="0" smtClean="0"/>
              <a:t>Forventet ankomst til Jugendsportshotel kl 8.00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kan ikke overtage værelser før kl </a:t>
            </a:r>
            <a:r>
              <a:rPr lang="da-DK" sz="1100" dirty="0" smtClean="0"/>
              <a:t>15, </a:t>
            </a:r>
            <a:r>
              <a:rPr lang="da-DK" sz="1100" dirty="0" smtClean="0"/>
              <a:t>men hotellet har mulighed for at opbevare vores baggage.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spiser morgenmad på hotellet og laver </a:t>
            </a:r>
            <a:r>
              <a:rPr lang="da-DK" sz="1100" dirty="0" smtClean="0"/>
              <a:t>en </a:t>
            </a:r>
            <a:r>
              <a:rPr lang="da-DK" sz="1100" dirty="0" smtClean="0"/>
              <a:t>madpakke. 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får udleveret </a:t>
            </a:r>
            <a:r>
              <a:rPr lang="da-DK" sz="1100" dirty="0" smtClean="0"/>
              <a:t>skiudstyr samt liftkort </a:t>
            </a:r>
            <a:r>
              <a:rPr lang="da-DK" sz="1100" dirty="0" smtClean="0"/>
              <a:t>og tager ud på </a:t>
            </a:r>
            <a:r>
              <a:rPr lang="da-DK" sz="1100" dirty="0" smtClean="0"/>
              <a:t>pisterne, sammen.</a:t>
            </a:r>
            <a:endParaRPr lang="da-DK" sz="1100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5" y="2512752"/>
            <a:ext cx="4273435" cy="2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fra Østrig </a:t>
            </a:r>
            <a:r>
              <a:rPr lang="da-DK" sz="1200" dirty="0" smtClean="0"/>
              <a:t>(stadig 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Lørdag d. </a:t>
            </a:r>
            <a:r>
              <a:rPr lang="da-DK" sz="1200" b="1" dirty="0" smtClean="0"/>
              <a:t>17. </a:t>
            </a:r>
            <a:r>
              <a:rPr lang="da-DK" sz="1200" b="1" dirty="0" smtClean="0"/>
              <a:t>februar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spiser morgenmad og pakker vores værelser sammen. Værelserne skal være afleveret </a:t>
            </a:r>
            <a:r>
              <a:rPr lang="da-DK" sz="1200" dirty="0" smtClean="0"/>
              <a:t>kl. 10</a:t>
            </a:r>
            <a:r>
              <a:rPr lang="da-DK" sz="1200" dirty="0" smtClean="0"/>
              <a:t>, men hotellet kan opbevare vores baggage.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star på ski hele dagen, men skal have afleveret alt skiudstyr inden </a:t>
            </a:r>
            <a:r>
              <a:rPr lang="da-DK" sz="1200" dirty="0" smtClean="0"/>
              <a:t>aftensmad.</a:t>
            </a:r>
          </a:p>
          <a:p>
            <a:pPr lvl="1">
              <a:buFontTx/>
              <a:buChar char="-"/>
            </a:pPr>
            <a:r>
              <a:rPr lang="da-DK" sz="1200" dirty="0" smtClean="0"/>
              <a:t>Mulighed for et bad, inden aftensmad og afgang.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Afrejse fra </a:t>
            </a:r>
            <a:r>
              <a:rPr lang="da-DK" sz="1200" b="1" dirty="0" err="1" smtClean="0"/>
              <a:t>Nassfeld</a:t>
            </a:r>
            <a:r>
              <a:rPr lang="da-DK" sz="1200" b="1" dirty="0" smtClean="0"/>
              <a:t> kl </a:t>
            </a:r>
            <a:r>
              <a:rPr lang="da-DK" sz="1200" b="1" dirty="0" smtClean="0"/>
              <a:t>19.00.</a:t>
            </a:r>
            <a:endParaRPr lang="da-DK" sz="1200" b="1" dirty="0" smtClean="0"/>
          </a:p>
          <a:p>
            <a:pPr>
              <a:buFontTx/>
              <a:buChar char="-"/>
            </a:pPr>
            <a:r>
              <a:rPr lang="da-DK" sz="1200" b="1" dirty="0" smtClean="0"/>
              <a:t>Ankomst til UngRingsted søndag d. </a:t>
            </a:r>
            <a:r>
              <a:rPr lang="da-DK" sz="1200" b="1" dirty="0" smtClean="0"/>
              <a:t>18. </a:t>
            </a:r>
            <a:r>
              <a:rPr lang="da-DK" sz="1200" b="1" dirty="0" smtClean="0"/>
              <a:t>februar kl </a:t>
            </a:r>
            <a:r>
              <a:rPr lang="da-DK" sz="1200" b="1" dirty="0" smtClean="0"/>
              <a:t>14.</a:t>
            </a:r>
            <a:endParaRPr lang="da-DK" sz="1200" b="1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9342"/>
          <a:stretch/>
        </p:blipFill>
        <p:spPr>
          <a:xfrm>
            <a:off x="7924800" y="2211211"/>
            <a:ext cx="4267200" cy="26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Dagligdagen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Alle </a:t>
            </a:r>
            <a:r>
              <a:rPr lang="da-DK" sz="1200" b="1" dirty="0" smtClean="0"/>
              <a:t>mødes til morgenmad </a:t>
            </a:r>
            <a:r>
              <a:rPr lang="da-DK" sz="1200" b="1" dirty="0" smtClean="0"/>
              <a:t>inden kl </a:t>
            </a:r>
            <a:r>
              <a:rPr lang="da-DK" sz="1200" b="1" dirty="0" smtClean="0"/>
              <a:t>9.00.</a:t>
            </a:r>
            <a:endParaRPr lang="da-DK" sz="1200" b="1" dirty="0" smtClean="0"/>
          </a:p>
          <a:p>
            <a:pPr lvl="1">
              <a:buFontTx/>
              <a:buChar char="-"/>
            </a:pPr>
            <a:r>
              <a:rPr lang="da-DK" sz="1200" b="1" dirty="0" smtClean="0"/>
              <a:t>Vi laver madpakker, og der er mulighed for at købe snacks ved </a:t>
            </a:r>
            <a:r>
              <a:rPr lang="da-DK" sz="1200" b="1" dirty="0" smtClean="0"/>
              <a:t>pisterne.</a:t>
            </a:r>
            <a:endParaRPr lang="da-DK" sz="1200" b="1" dirty="0" smtClean="0"/>
          </a:p>
          <a:p>
            <a:pPr>
              <a:buFontTx/>
              <a:buChar char="-"/>
            </a:pPr>
            <a:r>
              <a:rPr lang="da-DK" sz="1200" b="1" dirty="0" smtClean="0"/>
              <a:t>Vi står på ski hele </a:t>
            </a:r>
            <a:r>
              <a:rPr lang="da-DK" sz="1200" b="1" dirty="0" smtClean="0"/>
              <a:t>dagen (Millennium Express, åben kl.0900-1615)</a:t>
            </a:r>
            <a:endParaRPr lang="da-DK" sz="1200" b="1" dirty="0" smtClean="0"/>
          </a:p>
          <a:p>
            <a:pPr lvl="1">
              <a:buFontTx/>
              <a:buChar char="-"/>
            </a:pPr>
            <a:r>
              <a:rPr lang="da-DK" sz="1200" b="1" dirty="0" smtClean="0"/>
              <a:t>Vi mødes kort mellem kl 12-13.</a:t>
            </a:r>
          </a:p>
          <a:p>
            <a:pPr>
              <a:buFontTx/>
              <a:buChar char="-"/>
            </a:pPr>
            <a:r>
              <a:rPr lang="da-DK" sz="1200" b="1" dirty="0" smtClean="0"/>
              <a:t>Vi spiser aftensmad på </a:t>
            </a:r>
            <a:r>
              <a:rPr lang="da-DK" sz="1200" b="1" dirty="0" smtClean="0"/>
              <a:t>hotellet.</a:t>
            </a:r>
            <a:endParaRPr lang="da-DK" sz="1200" b="1" dirty="0" smtClean="0"/>
          </a:p>
          <a:p>
            <a:pPr>
              <a:buFontTx/>
              <a:buChar char="-"/>
            </a:pPr>
            <a:r>
              <a:rPr lang="da-DK" sz="1200" b="1" dirty="0" smtClean="0"/>
              <a:t>Hygge og fællesskab indtil kl </a:t>
            </a:r>
            <a:r>
              <a:rPr lang="da-DK" sz="1200" b="1" dirty="0" smtClean="0"/>
              <a:t>22.30.</a:t>
            </a:r>
            <a:endParaRPr lang="da-DK" sz="1200" b="1" dirty="0" smtClean="0"/>
          </a:p>
          <a:p>
            <a:pPr>
              <a:buFontTx/>
              <a:buChar char="-"/>
            </a:pPr>
            <a:r>
              <a:rPr lang="da-DK" sz="1200" b="1" dirty="0" smtClean="0"/>
              <a:t>Vi går til ro kl </a:t>
            </a:r>
            <a:r>
              <a:rPr lang="da-DK" sz="1200" b="1" dirty="0" smtClean="0"/>
              <a:t>23.</a:t>
            </a:r>
            <a:endParaRPr lang="da-DK" sz="1200" b="1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1" y="1928735"/>
            <a:ext cx="4284679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0"/>
          </p:nvPr>
        </p:nvSpPr>
        <p:spPr>
          <a:xfrm>
            <a:off x="7911736" y="1578000"/>
            <a:ext cx="4280264" cy="5280000"/>
          </a:xfrm>
        </p:spPr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 smtClean="0"/>
              <a:t>Pakkeliste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220" y="0"/>
            <a:ext cx="5848066" cy="68700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" y="2151017"/>
            <a:ext cx="5820756" cy="35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 smtClean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002971"/>
            <a:ext cx="6364816" cy="4476206"/>
          </a:xfrm>
        </p:spPr>
        <p:txBody>
          <a:bodyPr>
            <a:normAutofit/>
          </a:bodyPr>
          <a:lstStyle/>
          <a:p>
            <a:r>
              <a:rPr lang="da-DK" dirty="0" smtClean="0"/>
              <a:t>Ingen rygning</a:t>
            </a:r>
          </a:p>
          <a:p>
            <a:r>
              <a:rPr lang="da-DK" dirty="0" smtClean="0"/>
              <a:t>Ingen sex</a:t>
            </a:r>
          </a:p>
          <a:p>
            <a:r>
              <a:rPr lang="da-DK" dirty="0" smtClean="0"/>
              <a:t>Ingen alkohol</a:t>
            </a:r>
          </a:p>
          <a:p>
            <a:r>
              <a:rPr lang="da-DK" dirty="0" smtClean="0"/>
              <a:t>Ingen stoffer</a:t>
            </a:r>
          </a:p>
          <a:p>
            <a:r>
              <a:rPr lang="da-DK" dirty="0" smtClean="0"/>
              <a:t>Overhold aftalte tidspunkter</a:t>
            </a:r>
          </a:p>
          <a:p>
            <a:r>
              <a:rPr lang="da-DK" dirty="0" smtClean="0"/>
              <a:t>Husk at skriv en sms, hvis I går på </a:t>
            </a:r>
            <a:r>
              <a:rPr lang="da-DK" dirty="0" smtClean="0"/>
              <a:t>opdagelse</a:t>
            </a:r>
          </a:p>
          <a:p>
            <a:r>
              <a:rPr lang="da-DK" dirty="0" smtClean="0"/>
              <a:t>OSTEPOPS OS SURE STØMPER I BUSSEN? NEJ TAK ;)</a:t>
            </a:r>
          </a:p>
          <a:p>
            <a:r>
              <a:rPr lang="da-DK" dirty="0" smtClean="0"/>
              <a:t>Evt. hjemsendelse sker på egen regning.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69" y="2794623"/>
            <a:ext cx="4268378" cy="2847788"/>
          </a:xfr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252550"/>
            <a:ext cx="6349749" cy="1158240"/>
          </a:xfrm>
        </p:spPr>
        <p:txBody>
          <a:bodyPr>
            <a:normAutofit/>
          </a:bodyPr>
          <a:lstStyle/>
          <a:p>
            <a:r>
              <a:rPr lang="da-DK" sz="4400" dirty="0" smtClean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7" y="2610837"/>
            <a:ext cx="4280264" cy="3214325"/>
          </a:xfr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928735"/>
            <a:ext cx="7579084" cy="4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Kopi </a:t>
            </a:r>
            <a:r>
              <a:rPr lang="en-GB" sz="1600" b="1" dirty="0" err="1" smtClean="0"/>
              <a:t>af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blåt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sygesikringsbevis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og</a:t>
            </a:r>
            <a:r>
              <a:rPr lang="en-GB" sz="1600" b="1" dirty="0" smtClean="0"/>
              <a:t> pas</a:t>
            </a:r>
          </a:p>
          <a:p>
            <a:pPr marL="0" indent="0">
              <a:buNone/>
            </a:pPr>
            <a:r>
              <a:rPr lang="en-GB" sz="1600" b="1" dirty="0" err="1" smtClean="0"/>
              <a:t>Udfyld</a:t>
            </a:r>
            <a:r>
              <a:rPr lang="en-GB" sz="1600" b="1" dirty="0" smtClean="0"/>
              <a:t> </a:t>
            </a:r>
            <a:r>
              <a:rPr lang="en-GB" sz="1600" b="1" dirty="0" smtClean="0"/>
              <a:t>ski-</a:t>
            </a:r>
            <a:r>
              <a:rPr lang="en-GB" sz="1600" b="1" dirty="0" err="1" smtClean="0"/>
              <a:t>oplysninger</a:t>
            </a: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smtClean="0"/>
              <a:t>Ski </a:t>
            </a:r>
            <a:r>
              <a:rPr lang="en-GB" sz="1600" b="1" dirty="0" err="1" smtClean="0"/>
              <a:t>eller</a:t>
            </a:r>
            <a:r>
              <a:rPr lang="en-GB" sz="1600" b="1" dirty="0" smtClean="0"/>
              <a:t> snowboard, </a:t>
            </a:r>
            <a:r>
              <a:rPr lang="en-GB" sz="1600" b="1" dirty="0" err="1" smtClean="0"/>
              <a:t>støvlestørrelse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forsikring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m.m.</a:t>
            </a:r>
            <a:endParaRPr lang="en-GB" sz="1600" b="1" dirty="0" smtClean="0"/>
          </a:p>
          <a:p>
            <a:pPr>
              <a:buFontTx/>
              <a:buChar char="-"/>
            </a:pP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err="1"/>
              <a:t>Elevmøde</a:t>
            </a:r>
            <a:r>
              <a:rPr lang="en-GB" sz="1600" b="1" dirty="0"/>
              <a:t>? d. 8. </a:t>
            </a:r>
            <a:r>
              <a:rPr lang="en-GB" sz="1600" b="1" dirty="0" err="1"/>
              <a:t>februar</a:t>
            </a:r>
            <a:r>
              <a:rPr lang="en-GB" sz="1600" b="1" dirty="0"/>
              <a:t> kl 17.</a:t>
            </a:r>
          </a:p>
          <a:p>
            <a:pPr>
              <a:buFontTx/>
              <a:buChar char="-"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Tak</a:t>
            </a:r>
            <a:r>
              <a:rPr lang="en-GB" sz="1600" b="1" dirty="0" smtClean="0"/>
              <a:t> for 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 dag. </a:t>
            </a:r>
            <a:endParaRPr lang="en-GB" sz="1600" b="1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8" y="1928736"/>
            <a:ext cx="4269971" cy="2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Nassfeld, Østrig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Gyorgy Bihari</cp:lastModifiedBy>
  <cp:revision>23</cp:revision>
  <dcterms:created xsi:type="dcterms:W3CDTF">2022-01-31T10:34:17Z</dcterms:created>
  <dcterms:modified xsi:type="dcterms:W3CDTF">2024-01-07T16:44:34Z</dcterms:modified>
</cp:coreProperties>
</file>