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6" r:id="rId7"/>
    <p:sldId id="259" r:id="rId8"/>
    <p:sldId id="261" r:id="rId9"/>
    <p:sldId id="265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11-01-2023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26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11-01-2023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80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11-01-2023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40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992964-EA27-D04C-9D52-C359FDD414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03865" cy="6858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D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C3CBB-DCDF-A343-B562-369347B62915}"/>
              </a:ext>
            </a:extLst>
          </p:cNvPr>
          <p:cNvSpPr/>
          <p:nvPr userDrawn="1"/>
        </p:nvSpPr>
        <p:spPr>
          <a:xfrm>
            <a:off x="6096000" y="1577789"/>
            <a:ext cx="6096000" cy="5280211"/>
          </a:xfrm>
          <a:prstGeom prst="rect">
            <a:avLst/>
          </a:prstGeom>
          <a:solidFill>
            <a:srgbClr val="C30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829493-3CE7-E44A-8FA3-B06EDE8A9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537" t="-20200" r="22555" b="14726"/>
          <a:stretch/>
        </p:blipFill>
        <p:spPr>
          <a:xfrm>
            <a:off x="7734271" y="1049080"/>
            <a:ext cx="4459199" cy="5808000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CCF3A2B-A4FD-2649-B936-4749F0ABB7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8821" y="5618560"/>
            <a:ext cx="4927329" cy="8099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Museo 500" panose="02000000000000000000" pitchFamily="2" charset="77"/>
              </a:defRPr>
            </a:lvl2pPr>
            <a:lvl3pPr marL="914377" indent="0">
              <a:buNone/>
              <a:defRPr sz="2000" b="0" i="0">
                <a:latin typeface="Museo 500" panose="02000000000000000000" pitchFamily="2" charset="77"/>
              </a:defRPr>
            </a:lvl3pPr>
            <a:lvl4pPr marL="1371566" indent="0">
              <a:buNone/>
              <a:defRPr sz="2000" b="0" i="0">
                <a:latin typeface="Museo 500" panose="02000000000000000000" pitchFamily="2" charset="77"/>
              </a:defRPr>
            </a:lvl4pPr>
            <a:lvl5pPr marL="1828754" indent="0">
              <a:buNone/>
              <a:defRPr sz="2000" b="0" i="0">
                <a:latin typeface="Museo 500" panose="02000000000000000000" pitchFamily="2" charset="77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E424F0D-B1A0-CA47-94C7-86E7142FB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067" y="2012374"/>
            <a:ext cx="4938533" cy="142846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67"/>
              </a:lnSpc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2B034C0-EEF4-D448-AA80-5677BDABE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90EF84-651A-2043-A8A6-5D09846DA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1737" y="1578000"/>
            <a:ext cx="4280264" cy="5280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4297B-AA39-6B49-8FBE-FCC3A360DE2D}"/>
              </a:ext>
            </a:extLst>
          </p:cNvPr>
          <p:cNvSpPr/>
          <p:nvPr userDrawn="1"/>
        </p:nvSpPr>
        <p:spPr>
          <a:xfrm>
            <a:off x="-3" y="0"/>
            <a:ext cx="7920000" cy="6858000"/>
          </a:xfrm>
          <a:prstGeom prst="rect">
            <a:avLst/>
          </a:prstGeom>
          <a:solidFill>
            <a:srgbClr val="E4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53" y="972462"/>
            <a:ext cx="6311944" cy="9562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2933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9566C-7CC1-0840-8F55-9D4BB0180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64" t="-6228" r="-6364" b="23469"/>
          <a:stretch/>
        </p:blipFill>
        <p:spPr>
          <a:xfrm>
            <a:off x="-1" y="3112618"/>
            <a:ext cx="4525671" cy="3745383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56019-F9CF-AE4E-8917-D11564FEF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3478481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DK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AEDFD7E-3C80-8545-BA5A-4F398440D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90EF84-651A-2043-A8A6-5D09846DA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0445" y="1578000"/>
            <a:ext cx="4271556" cy="5280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4297B-AA39-6B49-8FBE-FCC3A360DE2D}"/>
              </a:ext>
            </a:extLst>
          </p:cNvPr>
          <p:cNvSpPr/>
          <p:nvPr userDrawn="1"/>
        </p:nvSpPr>
        <p:spPr>
          <a:xfrm>
            <a:off x="-3" y="0"/>
            <a:ext cx="7920000" cy="6858000"/>
          </a:xfrm>
          <a:prstGeom prst="rect">
            <a:avLst/>
          </a:prstGeom>
          <a:solidFill>
            <a:srgbClr val="C30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226884" cy="9562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2933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AEDFD7E-3C80-8545-BA5A-4F398440D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566919-E890-F841-958F-5371ECD8E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0" t="521" r="-6250" b="25521"/>
          <a:stretch/>
        </p:blipFill>
        <p:spPr>
          <a:xfrm>
            <a:off x="0" y="3450000"/>
            <a:ext cx="4608000" cy="340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56019-F9CF-AE4E-8917-D11564FEF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3478481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8854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11-01-2023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86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11-01-2023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3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11-01-2023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66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11-01-2023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84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11-01-2023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66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11-01-2023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59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11-01-2023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30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11-01-2023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78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9AB8-EF19-4DB1-8890-16B811316772}" type="datetimeFigureOut">
              <a:rPr lang="da-DK" smtClean="0"/>
              <a:t>11-01-2023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4402-810F-8A4A-AEC6-221D4D2DB9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08A4F2-A06D-BE49-8A92-A5ACA7B04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Skitur </a:t>
            </a:r>
            <a:r>
              <a:rPr lang="da-DK" dirty="0" smtClean="0"/>
              <a:t>til </a:t>
            </a:r>
            <a:r>
              <a:rPr lang="da-DK" dirty="0" err="1" smtClean="0"/>
              <a:t>Nassfeld</a:t>
            </a:r>
            <a:r>
              <a:rPr lang="da-DK" dirty="0" smtClean="0"/>
              <a:t>, Østrig</a:t>
            </a:r>
            <a:endParaRPr lang="en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r="20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2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518CC85-AA58-A549-9A72-6E08642242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7" y="3016750"/>
            <a:ext cx="4271683" cy="24035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</a:t>
            </a:r>
            <a:r>
              <a:rPr lang="da-DK" dirty="0" smtClean="0"/>
              <a:t>i aften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r>
              <a:rPr lang="en-GB" sz="1200" b="1" dirty="0" err="1" smtClean="0"/>
              <a:t>Gennemgang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af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turen</a:t>
            </a:r>
            <a:endParaRPr lang="en-GB" sz="1200" b="1" dirty="0" smtClean="0"/>
          </a:p>
          <a:p>
            <a:pPr lvl="1"/>
            <a:r>
              <a:rPr lang="en-GB" sz="1200" b="1" dirty="0" err="1" smtClean="0"/>
              <a:t>Rejsen</a:t>
            </a:r>
            <a:endParaRPr lang="en-GB" sz="1200" b="1" dirty="0" smtClean="0"/>
          </a:p>
          <a:p>
            <a:pPr lvl="1"/>
            <a:r>
              <a:rPr lang="en-GB" sz="1200" b="1" dirty="0" err="1" smtClean="0"/>
              <a:t>Dagligdagen</a:t>
            </a:r>
            <a:endParaRPr lang="en-GB" sz="1200" b="1" dirty="0" smtClean="0"/>
          </a:p>
          <a:p>
            <a:r>
              <a:rPr lang="en-GB" sz="1200" b="1" dirty="0" err="1" smtClean="0"/>
              <a:t>Pakkeliste</a:t>
            </a:r>
            <a:endParaRPr lang="en-GB" sz="1200" b="1" dirty="0" smtClean="0"/>
          </a:p>
          <a:p>
            <a:r>
              <a:rPr lang="en-GB" sz="1200" b="1" dirty="0" err="1" smtClean="0"/>
              <a:t>Regler</a:t>
            </a:r>
            <a:endParaRPr lang="en-GB" sz="1200" b="1" dirty="0" smtClean="0"/>
          </a:p>
          <a:p>
            <a:r>
              <a:rPr lang="en-GB" sz="1200" b="1" dirty="0" err="1" smtClean="0"/>
              <a:t>Spørgsmål</a:t>
            </a:r>
            <a:endParaRPr lang="en-GB" sz="1200" b="1" dirty="0" smtClean="0"/>
          </a:p>
          <a:p>
            <a:r>
              <a:rPr lang="en-GB" sz="1200" b="1" dirty="0" smtClean="0"/>
              <a:t>Excel-ark med ski-info </a:t>
            </a:r>
            <a:r>
              <a:rPr lang="en-GB" sz="1200" b="1" dirty="0" err="1" smtClean="0"/>
              <a:t>og</a:t>
            </a:r>
            <a:r>
              <a:rPr lang="en-GB" sz="1200" b="1" dirty="0" smtClean="0"/>
              <a:t> kopi </a:t>
            </a:r>
            <a:r>
              <a:rPr lang="en-GB" sz="1200" b="1" dirty="0" err="1" smtClean="0"/>
              <a:t>af</a:t>
            </a:r>
            <a:r>
              <a:rPr lang="en-GB" sz="1200" b="1" dirty="0" smtClean="0"/>
              <a:t> pas/</a:t>
            </a:r>
            <a:r>
              <a:rPr lang="en-GB" sz="1200" b="1" dirty="0" err="1" smtClean="0"/>
              <a:t>blåt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sygebevis</a:t>
            </a: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2671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 smtClean="0"/>
              <a:t>Rejsen</a:t>
            </a:r>
            <a:r>
              <a:rPr lang="da-DK" sz="1200" b="1" dirty="0" smtClean="0"/>
              <a:t> </a:t>
            </a:r>
            <a:r>
              <a:rPr lang="da-DK" sz="1600" b="1" dirty="0" smtClean="0"/>
              <a:t>til Østrig </a:t>
            </a:r>
            <a:r>
              <a:rPr lang="da-DK" sz="1200" dirty="0" smtClean="0"/>
              <a:t>(med forbehold for ændringer)</a:t>
            </a:r>
          </a:p>
          <a:p>
            <a:pPr>
              <a:buFontTx/>
              <a:buChar char="-"/>
            </a:pPr>
            <a:r>
              <a:rPr lang="da-DK" sz="1200" b="1" dirty="0" smtClean="0"/>
              <a:t>Afgang fra </a:t>
            </a:r>
            <a:r>
              <a:rPr lang="da-DK" sz="1200" b="1" dirty="0" err="1" smtClean="0"/>
              <a:t>UngRingsted</a:t>
            </a:r>
            <a:r>
              <a:rPr lang="da-DK" sz="1200" b="1" dirty="0" smtClean="0"/>
              <a:t> – Korsevænget – d. 14. februar kl 13.00</a:t>
            </a:r>
          </a:p>
          <a:p>
            <a:pPr lvl="1">
              <a:buFontTx/>
              <a:buChar char="-"/>
            </a:pPr>
            <a:r>
              <a:rPr lang="da-DK" sz="1100" dirty="0" smtClean="0"/>
              <a:t>I skal møde op senest et kvarter før, så vi kan krydse jer af. </a:t>
            </a:r>
          </a:p>
          <a:p>
            <a:pPr lvl="1">
              <a:buFontTx/>
              <a:buChar char="-"/>
            </a:pPr>
            <a:r>
              <a:rPr lang="da-DK" sz="1100" dirty="0" smtClean="0"/>
              <a:t>For at få lov til at komme ind i bussen SKAL du kunne fremvise et gyldigt pas.</a:t>
            </a:r>
          </a:p>
          <a:p>
            <a:pPr>
              <a:buFontTx/>
              <a:buChar char="-"/>
            </a:pPr>
            <a:r>
              <a:rPr lang="da-DK" sz="1100" b="1" dirty="0" smtClean="0"/>
              <a:t>Forventet ankomst til Jugendsportshotel kl 8.00</a:t>
            </a:r>
          </a:p>
          <a:p>
            <a:pPr lvl="1">
              <a:buFontTx/>
              <a:buChar char="-"/>
            </a:pPr>
            <a:r>
              <a:rPr lang="da-DK" sz="1100" dirty="0" smtClean="0"/>
              <a:t>Vi kan ikke overtage værelser før kl 14, men hotellet har mulighed for at opbevare vores baggage.</a:t>
            </a:r>
          </a:p>
          <a:p>
            <a:pPr lvl="1">
              <a:buFontTx/>
              <a:buChar char="-"/>
            </a:pPr>
            <a:r>
              <a:rPr lang="da-DK" sz="1100" dirty="0" smtClean="0"/>
              <a:t>Vi spiser morgenmad på hotellet og laver efterfølgende en madpakke. </a:t>
            </a:r>
          </a:p>
          <a:p>
            <a:pPr lvl="1">
              <a:buFontTx/>
              <a:buChar char="-"/>
            </a:pPr>
            <a:r>
              <a:rPr lang="da-DK" sz="1100" dirty="0" smtClean="0"/>
              <a:t>Vi får udleveret skiudstyr og tager ud på pisterne</a:t>
            </a:r>
            <a:endParaRPr lang="da-DK" sz="1100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65" y="2512752"/>
            <a:ext cx="4273435" cy="28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 smtClean="0"/>
              <a:t>Rejsen</a:t>
            </a:r>
            <a:r>
              <a:rPr lang="da-DK" sz="1200" b="1" dirty="0" smtClean="0"/>
              <a:t> </a:t>
            </a:r>
            <a:r>
              <a:rPr lang="da-DK" sz="1600" b="1" dirty="0" smtClean="0"/>
              <a:t>fra Østrig </a:t>
            </a:r>
            <a:r>
              <a:rPr lang="da-DK" sz="1200" dirty="0" smtClean="0"/>
              <a:t>(stadig med forbehold for ændringer)</a:t>
            </a:r>
          </a:p>
          <a:p>
            <a:pPr>
              <a:buFontTx/>
              <a:buChar char="-"/>
            </a:pPr>
            <a:r>
              <a:rPr lang="da-DK" sz="1200" b="1" dirty="0" smtClean="0"/>
              <a:t>Lørdag d. 18. februar</a:t>
            </a:r>
          </a:p>
          <a:p>
            <a:pPr lvl="1">
              <a:buFontTx/>
              <a:buChar char="-"/>
            </a:pPr>
            <a:r>
              <a:rPr lang="da-DK" sz="1200" dirty="0" smtClean="0"/>
              <a:t>Vi spiser morgenmad og pakker vores værelser sammen. Værelserne skal være afleveret kl 10, men hotellet kan opbevare vores baggage.</a:t>
            </a:r>
          </a:p>
          <a:p>
            <a:pPr lvl="1">
              <a:buFontTx/>
              <a:buChar char="-"/>
            </a:pPr>
            <a:r>
              <a:rPr lang="da-DK" sz="1200" dirty="0" smtClean="0"/>
              <a:t>Vi star på ski hele dagen, men skal have afleveret alt skiudstyr inden aftensmad</a:t>
            </a:r>
          </a:p>
          <a:p>
            <a:pPr>
              <a:buFontTx/>
              <a:buChar char="-"/>
            </a:pPr>
            <a:r>
              <a:rPr lang="da-DK" sz="1200" b="1" dirty="0" smtClean="0"/>
              <a:t>Afrejse fra </a:t>
            </a:r>
            <a:r>
              <a:rPr lang="da-DK" sz="1200" b="1" dirty="0" err="1" smtClean="0"/>
              <a:t>Nassfeld</a:t>
            </a:r>
            <a:r>
              <a:rPr lang="da-DK" sz="1200" b="1" dirty="0" smtClean="0"/>
              <a:t> kl 19.00</a:t>
            </a:r>
          </a:p>
          <a:p>
            <a:pPr>
              <a:buFontTx/>
              <a:buChar char="-"/>
            </a:pPr>
            <a:r>
              <a:rPr lang="da-DK" sz="1200" b="1" dirty="0" smtClean="0"/>
              <a:t>Ankomst til </a:t>
            </a:r>
            <a:r>
              <a:rPr lang="da-DK" sz="1200" b="1" dirty="0" err="1" smtClean="0"/>
              <a:t>UngRingsted</a:t>
            </a:r>
            <a:r>
              <a:rPr lang="da-DK" sz="1200" b="1" dirty="0" smtClean="0"/>
              <a:t> søndag d. 19. februar kl 14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35835" r="-195" b="18751"/>
          <a:stretch/>
        </p:blipFill>
        <p:spPr>
          <a:xfrm>
            <a:off x="7922466" y="2285999"/>
            <a:ext cx="4269534" cy="25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 smtClean="0"/>
              <a:t>Dagligdagen</a:t>
            </a:r>
            <a:endParaRPr lang="da-DK" sz="1200" dirty="0" smtClean="0"/>
          </a:p>
          <a:p>
            <a:pPr>
              <a:buFontTx/>
              <a:buChar char="-"/>
            </a:pPr>
            <a:r>
              <a:rPr lang="da-DK" sz="1200" b="1" dirty="0" smtClean="0"/>
              <a:t>Alle spiser morgenmad inden kl 9.00</a:t>
            </a:r>
          </a:p>
          <a:p>
            <a:pPr lvl="1">
              <a:buFontTx/>
              <a:buChar char="-"/>
            </a:pPr>
            <a:r>
              <a:rPr lang="da-DK" sz="1200" b="1" dirty="0" smtClean="0"/>
              <a:t>Vi laver madpakker, og der er mulighed for at købe snacks ved pisterne</a:t>
            </a:r>
          </a:p>
          <a:p>
            <a:pPr>
              <a:buFontTx/>
              <a:buChar char="-"/>
            </a:pPr>
            <a:r>
              <a:rPr lang="da-DK" sz="1200" b="1" dirty="0" smtClean="0"/>
              <a:t>Vi står på ski hele dagen</a:t>
            </a:r>
          </a:p>
          <a:p>
            <a:pPr lvl="1">
              <a:buFontTx/>
              <a:buChar char="-"/>
            </a:pPr>
            <a:r>
              <a:rPr lang="da-DK" sz="1200" b="1" dirty="0" smtClean="0"/>
              <a:t>Vi mødes kort mellem kl 12-13.</a:t>
            </a:r>
          </a:p>
          <a:p>
            <a:pPr>
              <a:buFontTx/>
              <a:buChar char="-"/>
            </a:pPr>
            <a:r>
              <a:rPr lang="da-DK" sz="1200" b="1" dirty="0" smtClean="0"/>
              <a:t>Vi spiser aftensmad på hotellet</a:t>
            </a:r>
          </a:p>
          <a:p>
            <a:pPr>
              <a:buFontTx/>
              <a:buChar char="-"/>
            </a:pPr>
            <a:r>
              <a:rPr lang="da-DK" sz="1200" b="1" dirty="0" smtClean="0"/>
              <a:t>Hygge og fællesskab indtil kl 22.30</a:t>
            </a:r>
          </a:p>
          <a:p>
            <a:pPr>
              <a:buFontTx/>
              <a:buChar char="-"/>
            </a:pPr>
            <a:r>
              <a:rPr lang="da-DK" sz="1200" b="1" dirty="0" smtClean="0"/>
              <a:t>Vi går til ro kl 23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21" y="1928735"/>
            <a:ext cx="4284679" cy="28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3204" y="0"/>
            <a:ext cx="6311944" cy="956273"/>
          </a:xfrm>
        </p:spPr>
        <p:txBody>
          <a:bodyPr/>
          <a:lstStyle/>
          <a:p>
            <a:r>
              <a:rPr lang="da-DK" dirty="0" smtClean="0"/>
              <a:t>Pakkeliste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300" y="0"/>
            <a:ext cx="5821941" cy="687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5DEDAD-5A1D-5C41-8AE9-E513DA441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132372" cy="956273"/>
          </a:xfrm>
        </p:spPr>
        <p:txBody>
          <a:bodyPr/>
          <a:lstStyle/>
          <a:p>
            <a:r>
              <a:rPr lang="da-DK" dirty="0" smtClean="0"/>
              <a:t>Alt det kedelige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87B32-E5D0-6545-9EC3-39CB5976AA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Ingen rygning</a:t>
            </a:r>
          </a:p>
          <a:p>
            <a:r>
              <a:rPr lang="da-DK" dirty="0" smtClean="0"/>
              <a:t>Ingen sex</a:t>
            </a:r>
          </a:p>
          <a:p>
            <a:r>
              <a:rPr lang="da-DK" dirty="0" smtClean="0"/>
              <a:t>Ingen alkohol</a:t>
            </a:r>
          </a:p>
          <a:p>
            <a:r>
              <a:rPr lang="da-DK" dirty="0" smtClean="0"/>
              <a:t>Ingen stoffer</a:t>
            </a:r>
          </a:p>
          <a:p>
            <a:r>
              <a:rPr lang="da-DK" dirty="0" smtClean="0"/>
              <a:t>Overhold aftalte tidspunkter</a:t>
            </a:r>
          </a:p>
          <a:p>
            <a:r>
              <a:rPr lang="da-DK" dirty="0" smtClean="0"/>
              <a:t>Husk at skriv en sms, hvis I går på opdagelse</a:t>
            </a:r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4FC5FE65-2A5C-224A-A951-5A93D9FF83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69" y="2794623"/>
            <a:ext cx="4268378" cy="2847788"/>
          </a:xfrm>
        </p:spPr>
      </p:pic>
    </p:spTree>
    <p:extLst>
      <p:ext uri="{BB962C8B-B14F-4D97-AF65-F5344CB8AC3E}">
        <p14:creationId xmlns:p14="http://schemas.microsoft.com/office/powerpoint/2010/main" val="39169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>
            <a:normAutofit/>
          </a:bodyPr>
          <a:lstStyle/>
          <a:p>
            <a:r>
              <a:rPr lang="da-DK" sz="4400" dirty="0" smtClean="0"/>
              <a:t>Spørgsmål?</a:t>
            </a:r>
            <a:endParaRPr lang="en-DK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37" y="2610837"/>
            <a:ext cx="4280264" cy="3214325"/>
          </a:xfrm>
        </p:spPr>
      </p:pic>
    </p:spTree>
    <p:extLst>
      <p:ext uri="{BB962C8B-B14F-4D97-AF65-F5344CB8AC3E}">
        <p14:creationId xmlns:p14="http://schemas.microsoft.com/office/powerpoint/2010/main" val="9154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Hvad så nu?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smtClean="0"/>
              <a:t>Kopi </a:t>
            </a:r>
            <a:r>
              <a:rPr lang="en-GB" sz="1600" b="1" dirty="0" err="1" smtClean="0"/>
              <a:t>af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blåt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sygesikringsbevis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og</a:t>
            </a:r>
            <a:r>
              <a:rPr lang="en-GB" sz="1600" b="1" dirty="0" smtClean="0"/>
              <a:t> pas</a:t>
            </a:r>
          </a:p>
          <a:p>
            <a:pPr marL="0" indent="0">
              <a:buNone/>
            </a:pPr>
            <a:r>
              <a:rPr lang="en-GB" sz="1600" b="1" dirty="0" err="1" smtClean="0"/>
              <a:t>Udfyld</a:t>
            </a:r>
            <a:r>
              <a:rPr lang="en-GB" sz="1600" b="1" dirty="0" smtClean="0"/>
              <a:t> ski-</a:t>
            </a:r>
            <a:r>
              <a:rPr lang="en-GB" sz="1600" b="1" dirty="0" err="1" smtClean="0"/>
              <a:t>oplysninger</a:t>
            </a:r>
            <a:endParaRPr lang="en-GB" sz="1600" b="1" dirty="0" smtClean="0"/>
          </a:p>
          <a:p>
            <a:pPr>
              <a:buFontTx/>
              <a:buChar char="-"/>
            </a:pPr>
            <a:r>
              <a:rPr lang="en-GB" sz="1600" b="1" dirty="0" smtClean="0"/>
              <a:t>Ski </a:t>
            </a:r>
            <a:r>
              <a:rPr lang="en-GB" sz="1600" b="1" dirty="0" err="1" smtClean="0"/>
              <a:t>eller</a:t>
            </a:r>
            <a:r>
              <a:rPr lang="en-GB" sz="1600" b="1" dirty="0" smtClean="0"/>
              <a:t> snowboard, </a:t>
            </a:r>
            <a:r>
              <a:rPr lang="en-GB" sz="1600" b="1" dirty="0" err="1" smtClean="0"/>
              <a:t>støvlestørrelse</a:t>
            </a:r>
            <a:r>
              <a:rPr lang="en-GB" sz="1600" b="1" dirty="0" smtClean="0"/>
              <a:t>, </a:t>
            </a:r>
            <a:r>
              <a:rPr lang="en-GB" sz="1600" b="1" dirty="0" err="1" smtClean="0"/>
              <a:t>forsikring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m.m.</a:t>
            </a:r>
            <a:endParaRPr lang="en-GB" sz="1600" b="1" dirty="0" smtClean="0"/>
          </a:p>
          <a:p>
            <a:pPr>
              <a:buFontTx/>
              <a:buChar char="-"/>
            </a:pPr>
            <a:endParaRPr lang="en-GB" sz="1600" b="1" dirty="0"/>
          </a:p>
          <a:p>
            <a:pPr>
              <a:buFontTx/>
              <a:buChar char="-"/>
            </a:pPr>
            <a:endParaRPr lang="en-GB" sz="1600" b="1" dirty="0" smtClean="0"/>
          </a:p>
          <a:p>
            <a:pPr marL="0" indent="0">
              <a:buNone/>
            </a:pPr>
            <a:r>
              <a:rPr lang="en-GB" sz="1600" b="1" dirty="0" err="1" smtClean="0"/>
              <a:t>Tak</a:t>
            </a:r>
            <a:r>
              <a:rPr lang="en-GB" sz="1600" b="1" dirty="0" smtClean="0"/>
              <a:t> for I dag – </a:t>
            </a:r>
            <a:r>
              <a:rPr lang="en-GB" sz="1600" b="1" dirty="0" err="1" smtClean="0"/>
              <a:t>og</a:t>
            </a:r>
            <a:r>
              <a:rPr lang="en-GB" sz="1600" b="1" dirty="0" smtClean="0"/>
              <a:t> vi </a:t>
            </a:r>
            <a:r>
              <a:rPr lang="en-GB" sz="1600" b="1" dirty="0" err="1" smtClean="0"/>
              <a:t>ses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igen</a:t>
            </a:r>
            <a:r>
              <a:rPr lang="en-GB" sz="1600" b="1" dirty="0" smtClean="0"/>
              <a:t> d. 9. </a:t>
            </a:r>
            <a:r>
              <a:rPr lang="en-GB" sz="1600" b="1" dirty="0" err="1" smtClean="0"/>
              <a:t>februar</a:t>
            </a:r>
            <a:r>
              <a:rPr lang="en-GB" sz="1600" b="1" dirty="0" smtClean="0"/>
              <a:t> kl 17.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28" y="1928736"/>
            <a:ext cx="4269971" cy="28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322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Museo 500</vt:lpstr>
      <vt:lpstr>Office-tema</vt:lpstr>
      <vt:lpstr>Skitur til Nassfeld, Østrig</vt:lpstr>
      <vt:lpstr>Program for i aften</vt:lpstr>
      <vt:lpstr>Program for skituren</vt:lpstr>
      <vt:lpstr>Program for skituren</vt:lpstr>
      <vt:lpstr>Program for skituren</vt:lpstr>
      <vt:lpstr>Pakkeliste</vt:lpstr>
      <vt:lpstr>Alt det kedelige</vt:lpstr>
      <vt:lpstr>Spørgsmål?</vt:lpstr>
      <vt:lpstr>Hvad så nu?</vt:lpstr>
    </vt:vector>
  </TitlesOfParts>
  <Company>Ringsted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Skitur til Valläsen</dc:title>
  <dc:creator>Anne Marie Simonsen</dc:creator>
  <cp:lastModifiedBy>Lasse Dreboldt Olsen</cp:lastModifiedBy>
  <cp:revision>16</cp:revision>
  <dcterms:created xsi:type="dcterms:W3CDTF">2022-01-31T10:34:17Z</dcterms:created>
  <dcterms:modified xsi:type="dcterms:W3CDTF">2023-01-11T15:47:23Z</dcterms:modified>
</cp:coreProperties>
</file>