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6" r:id="rId7"/>
    <p:sldId id="259" r:id="rId8"/>
    <p:sldId id="261" r:id="rId9"/>
    <p:sldId id="265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926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180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2400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992964-EA27-D04C-9D52-C359FDD414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103865" cy="6858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en-DK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C3CBB-DCDF-A343-B562-369347B62915}"/>
              </a:ext>
            </a:extLst>
          </p:cNvPr>
          <p:cNvSpPr/>
          <p:nvPr userDrawn="1"/>
        </p:nvSpPr>
        <p:spPr>
          <a:xfrm>
            <a:off x="6096000" y="1577789"/>
            <a:ext cx="6096000" cy="5280211"/>
          </a:xfrm>
          <a:prstGeom prst="rect">
            <a:avLst/>
          </a:prstGeom>
          <a:solidFill>
            <a:srgbClr val="C30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2829493-3CE7-E44A-8FA3-B06EDE8A9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537" t="-20200" r="22555" b="14726"/>
          <a:stretch/>
        </p:blipFill>
        <p:spPr>
          <a:xfrm>
            <a:off x="7734271" y="1049080"/>
            <a:ext cx="4459199" cy="5808000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CCF3A2B-A4FD-2649-B936-4749F0ABB7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8821" y="5618560"/>
            <a:ext cx="4927329" cy="8099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0" i="0">
                <a:latin typeface="Museo 500" panose="02000000000000000000" pitchFamily="2" charset="77"/>
              </a:defRPr>
            </a:lvl2pPr>
            <a:lvl3pPr marL="914377" indent="0">
              <a:buNone/>
              <a:defRPr sz="2000" b="0" i="0">
                <a:latin typeface="Museo 500" panose="02000000000000000000" pitchFamily="2" charset="77"/>
              </a:defRPr>
            </a:lvl3pPr>
            <a:lvl4pPr marL="1371566" indent="0">
              <a:buNone/>
              <a:defRPr sz="2000" b="0" i="0">
                <a:latin typeface="Museo 500" panose="02000000000000000000" pitchFamily="2" charset="77"/>
              </a:defRPr>
            </a:lvl4pPr>
            <a:lvl5pPr marL="1828754" indent="0">
              <a:buNone/>
              <a:defRPr sz="2000" b="0" i="0">
                <a:latin typeface="Museo 500" panose="02000000000000000000" pitchFamily="2" charset="77"/>
              </a:defRPr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E424F0D-B1A0-CA47-94C7-86E7142FB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7067" y="2012374"/>
            <a:ext cx="4938533" cy="142846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667"/>
              </a:lnSpc>
              <a:defRPr sz="37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2B034C0-EEF4-D448-AA80-5677BDABE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2981" y="359145"/>
            <a:ext cx="1862620" cy="9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74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E90EF84-651A-2043-A8A6-5D09846DA0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11737" y="1578000"/>
            <a:ext cx="4280264" cy="5280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en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4297B-AA39-6B49-8FBE-FCC3A360DE2D}"/>
              </a:ext>
            </a:extLst>
          </p:cNvPr>
          <p:cNvSpPr/>
          <p:nvPr userDrawn="1"/>
        </p:nvSpPr>
        <p:spPr>
          <a:xfrm>
            <a:off x="-3" y="0"/>
            <a:ext cx="7920000" cy="6858000"/>
          </a:xfrm>
          <a:prstGeom prst="rect">
            <a:avLst/>
          </a:prstGeom>
          <a:solidFill>
            <a:srgbClr val="E4E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53" y="972462"/>
            <a:ext cx="6311944" cy="9562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2933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A9566C-7CC1-0840-8F55-9D4BB0180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64" t="-6228" r="-6364" b="23469"/>
          <a:stretch/>
        </p:blipFill>
        <p:spPr>
          <a:xfrm>
            <a:off x="-1" y="3112618"/>
            <a:ext cx="4525671" cy="3745383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056019-F9CF-AE4E-8917-D11564FEF0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3478481"/>
          </a:xfrm>
          <a:prstGeom prst="rect">
            <a:avLst/>
          </a:prstGeom>
        </p:spPr>
        <p:txBody>
          <a:bodyPr/>
          <a:lstStyle>
            <a:lvl1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AEDFD7E-3C80-8545-BA5A-4F398440D3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2981" y="359145"/>
            <a:ext cx="1862620" cy="9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56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E90EF84-651A-2043-A8A6-5D09846DA0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0445" y="1578000"/>
            <a:ext cx="4271556" cy="5280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en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4297B-AA39-6B49-8FBE-FCC3A360DE2D}"/>
              </a:ext>
            </a:extLst>
          </p:cNvPr>
          <p:cNvSpPr/>
          <p:nvPr userDrawn="1"/>
        </p:nvSpPr>
        <p:spPr>
          <a:xfrm>
            <a:off x="-3" y="0"/>
            <a:ext cx="7920000" cy="6858000"/>
          </a:xfrm>
          <a:prstGeom prst="rect">
            <a:avLst/>
          </a:prstGeom>
          <a:solidFill>
            <a:srgbClr val="C30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226884" cy="9562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2933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AEDFD7E-3C80-8545-BA5A-4F398440D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2981" y="359145"/>
            <a:ext cx="1862620" cy="933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566919-E890-F841-958F-5371ECD8E6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0" t="521" r="-6250" b="25521"/>
          <a:stretch/>
        </p:blipFill>
        <p:spPr>
          <a:xfrm>
            <a:off x="0" y="3450000"/>
            <a:ext cx="4608000" cy="34080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056019-F9CF-AE4E-8917-D11564FEF0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3478481"/>
          </a:xfrm>
          <a:prstGeom prst="rect">
            <a:avLst/>
          </a:prstGeom>
        </p:spPr>
        <p:txBody>
          <a:bodyPr/>
          <a:lstStyle>
            <a:lvl1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88544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86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382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066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984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666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859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30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78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A9AB8-EF19-4DB1-8890-16B811316772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2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4402-810F-8A4A-AEC6-221D4D2DB9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16.-18. Januar</a:t>
            </a:r>
            <a:br>
              <a:rPr lang="da-DK" dirty="0"/>
            </a:br>
            <a:r>
              <a:rPr lang="da-DK" dirty="0"/>
              <a:t>Fredag til Søndag</a:t>
            </a:r>
            <a:endParaRPr lang="en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08A4F2-A06D-BE49-8A92-A5ACA7B04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305161">
            <a:off x="6772646" y="2026558"/>
            <a:ext cx="4938533" cy="2767427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Skitur til </a:t>
            </a:r>
            <a:r>
              <a:rPr lang="da-DK" dirty="0" err="1"/>
              <a:t>Isaberg</a:t>
            </a:r>
            <a:r>
              <a:rPr lang="da-DK" dirty="0"/>
              <a:t>,</a:t>
            </a:r>
            <a:br>
              <a:rPr lang="da-DK" dirty="0"/>
            </a:br>
            <a:r>
              <a:rPr lang="da-DK" dirty="0"/>
              <a:t>Sverige</a:t>
            </a:r>
            <a:br>
              <a:rPr lang="da-DK" dirty="0"/>
            </a:br>
            <a:br>
              <a:rPr lang="da-DK" dirty="0"/>
            </a:br>
            <a:r>
              <a:rPr lang="da-DK" dirty="0"/>
              <a:t>2026</a:t>
            </a:r>
            <a:endParaRPr lang="en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r="20332"/>
          <a:stretch>
            <a:fillRect/>
          </a:stretch>
        </p:blipFill>
        <p:spPr>
          <a:xfrm>
            <a:off x="1509624" y="2173858"/>
            <a:ext cx="2894537" cy="3252158"/>
          </a:xfrm>
        </p:spPr>
      </p:pic>
      <p:pic>
        <p:nvPicPr>
          <p:cNvPr id="5" name="Billede 4" descr="Et billede, der indeholder udendørs, sne, sky, vinter&#10;&#10;AI-genereret indhold kan være ukorrekt.">
            <a:extLst>
              <a:ext uri="{FF2B5EF4-FFF2-40B4-BE49-F238E27FC236}">
                <a16:creationId xmlns:a16="http://schemas.microsoft.com/office/drawing/2014/main" id="{EE2D883D-2334-00EA-AC1C-1037800C9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2" y="1831964"/>
            <a:ext cx="6677753" cy="39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518CC85-AA58-A549-9A72-6E08642242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671" y="3114136"/>
            <a:ext cx="2473485" cy="139174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/>
              <a:t>Program for i aften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r>
              <a:rPr lang="en-GB" sz="1200" b="1" dirty="0" err="1"/>
              <a:t>Gennemgang</a:t>
            </a:r>
            <a:r>
              <a:rPr lang="en-GB" sz="1200" b="1" dirty="0"/>
              <a:t> </a:t>
            </a:r>
            <a:r>
              <a:rPr lang="en-GB" sz="1200" b="1" dirty="0" err="1"/>
              <a:t>af</a:t>
            </a:r>
            <a:r>
              <a:rPr lang="en-GB" sz="1200" b="1" dirty="0"/>
              <a:t> </a:t>
            </a:r>
            <a:r>
              <a:rPr lang="en-GB" sz="1200" b="1" dirty="0" err="1"/>
              <a:t>turen</a:t>
            </a:r>
            <a:endParaRPr lang="en-GB" sz="1200" b="1" dirty="0"/>
          </a:p>
          <a:p>
            <a:pPr lvl="1"/>
            <a:r>
              <a:rPr lang="en-GB" sz="1200" b="1" dirty="0" err="1"/>
              <a:t>Rejsen</a:t>
            </a:r>
            <a:endParaRPr lang="en-GB" sz="1200" b="1" dirty="0"/>
          </a:p>
          <a:p>
            <a:pPr lvl="1"/>
            <a:r>
              <a:rPr lang="en-GB" sz="1200" b="1" dirty="0" err="1"/>
              <a:t>Dagligdagen</a:t>
            </a:r>
            <a:endParaRPr lang="en-GB" sz="1200" b="1" dirty="0"/>
          </a:p>
          <a:p>
            <a:r>
              <a:rPr lang="en-GB" sz="1200" b="1" dirty="0" err="1"/>
              <a:t>Pakkeliste</a:t>
            </a:r>
            <a:endParaRPr lang="en-GB" sz="1200" b="1" dirty="0"/>
          </a:p>
          <a:p>
            <a:r>
              <a:rPr lang="en-GB" sz="1200" b="1" dirty="0" err="1"/>
              <a:t>Regler</a:t>
            </a:r>
            <a:endParaRPr lang="en-GB" sz="1200" b="1" dirty="0"/>
          </a:p>
          <a:p>
            <a:r>
              <a:rPr lang="en-GB" sz="1200" b="1" dirty="0" err="1"/>
              <a:t>Spørgsmål</a:t>
            </a:r>
            <a:endParaRPr lang="en-GB" sz="1200" b="1" dirty="0"/>
          </a:p>
          <a:p>
            <a:r>
              <a:rPr lang="en-GB" sz="1200" b="1" dirty="0"/>
              <a:t>Excel-ark med ski-info </a:t>
            </a:r>
            <a:r>
              <a:rPr lang="en-GB" sz="1200" b="1" dirty="0" err="1"/>
              <a:t>og</a:t>
            </a:r>
            <a:r>
              <a:rPr lang="en-GB" sz="1200" b="1" dirty="0"/>
              <a:t> kopi </a:t>
            </a:r>
            <a:r>
              <a:rPr lang="en-GB" sz="1200" b="1" dirty="0" err="1"/>
              <a:t>af</a:t>
            </a:r>
            <a:r>
              <a:rPr lang="en-GB" sz="1200" b="1" dirty="0"/>
              <a:t> pas/</a:t>
            </a:r>
            <a:r>
              <a:rPr lang="en-GB" sz="1200" b="1" dirty="0" err="1"/>
              <a:t>blåt</a:t>
            </a:r>
            <a:r>
              <a:rPr lang="en-GB" sz="1200" b="1" dirty="0"/>
              <a:t> </a:t>
            </a:r>
            <a:r>
              <a:rPr lang="en-GB" sz="1200" b="1" dirty="0" err="1"/>
              <a:t>sygebevis</a:t>
            </a:r>
            <a:endParaRPr lang="en-GB" sz="1200" b="1" dirty="0"/>
          </a:p>
        </p:txBody>
      </p:sp>
      <p:pic>
        <p:nvPicPr>
          <p:cNvPr id="5" name="Billede 4" descr="Et billede, der indeholder udendørs, sne, sport, sky&#10;&#10;AI-genereret indhold kan være ukorrekt.">
            <a:extLst>
              <a:ext uri="{FF2B5EF4-FFF2-40B4-BE49-F238E27FC236}">
                <a16:creationId xmlns:a16="http://schemas.microsoft.com/office/drawing/2014/main" id="{C344691F-2F4A-D47B-9BAA-8ED53E916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00045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2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/>
              <a:t>Program for skituren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4354" y="2208362"/>
            <a:ext cx="6364816" cy="43649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/>
              <a:t>Rejsen</a:t>
            </a:r>
            <a:r>
              <a:rPr lang="da-DK" sz="1200" b="1" dirty="0"/>
              <a:t> </a:t>
            </a:r>
            <a:r>
              <a:rPr lang="da-DK" sz="1600" b="1" dirty="0"/>
              <a:t>til </a:t>
            </a:r>
            <a:r>
              <a:rPr lang="da-DK" sz="1600" b="1" dirty="0" err="1"/>
              <a:t>Isaberg</a:t>
            </a:r>
            <a:r>
              <a:rPr lang="da-DK" sz="1600" b="1" dirty="0"/>
              <a:t> </a:t>
            </a:r>
            <a:endParaRPr lang="da-DK" sz="1200" dirty="0"/>
          </a:p>
          <a:p>
            <a:pPr marL="0" indent="0">
              <a:buNone/>
            </a:pPr>
            <a:r>
              <a:rPr lang="da-DK" sz="1200" b="1" dirty="0"/>
              <a:t>Afgang fra UngRingsted – Korsevænget – d. 12. Januar kl.15.00</a:t>
            </a:r>
          </a:p>
          <a:p>
            <a:pPr lvl="1">
              <a:buFontTx/>
              <a:buChar char="-"/>
            </a:pPr>
            <a:r>
              <a:rPr lang="da-DK" sz="1100" dirty="0"/>
              <a:t>Møde på UNG, 30 min før, så vi kan krydse jer af, tjekke pas og nå det der lige mangler.</a:t>
            </a:r>
            <a:br>
              <a:rPr lang="da-DK" sz="1100" dirty="0"/>
            </a:br>
            <a:r>
              <a:rPr lang="da-DK" sz="1100" dirty="0">
                <a:highlight>
                  <a:srgbClr val="FFFF00"/>
                </a:highlight>
              </a:rPr>
              <a:t>ADGANG TIL BUSSEN</a:t>
            </a:r>
            <a:r>
              <a:rPr lang="da-DK" sz="1100" dirty="0"/>
              <a:t>: Fremvise et gyldigt pas, blå og gul sygesikring samt police.</a:t>
            </a:r>
          </a:p>
          <a:p>
            <a:pPr>
              <a:buFontTx/>
              <a:buChar char="-"/>
            </a:pPr>
            <a:r>
              <a:rPr lang="da-DK" sz="1100" b="1" dirty="0"/>
              <a:t>Forventet ankomst til </a:t>
            </a:r>
            <a:r>
              <a:rPr lang="da-DK" sz="1100" b="1" dirty="0" err="1"/>
              <a:t>Isaberg</a:t>
            </a:r>
            <a:r>
              <a:rPr lang="da-DK" sz="1100" b="1" dirty="0"/>
              <a:t> kl. 20.00</a:t>
            </a:r>
          </a:p>
          <a:p>
            <a:pPr lvl="1">
              <a:buFontTx/>
              <a:buChar char="-"/>
            </a:pPr>
            <a:r>
              <a:rPr lang="da-DK" sz="1100" dirty="0"/>
              <a:t>Vi gør hvad vi kan for at være ved skiudlejningen, senest kl.20.15, så vi kan få grej udleveret allerede fredag. </a:t>
            </a:r>
            <a:br>
              <a:rPr lang="da-DK" sz="1100" dirty="0"/>
            </a:br>
            <a:r>
              <a:rPr lang="da-DK" sz="1100" i="1" dirty="0"/>
              <a:t>Den tid vil vi gerne bruge på andet, lørdag morgen. (lift kl.0900-1600)</a:t>
            </a:r>
          </a:p>
          <a:p>
            <a:pPr lvl="1">
              <a:buFontTx/>
              <a:buChar char="-"/>
            </a:pPr>
            <a:r>
              <a:rPr lang="da-DK" sz="1100" dirty="0"/>
              <a:t>Aftenen går med indlogering i </a:t>
            </a:r>
            <a:r>
              <a:rPr lang="da-DK" sz="1100" dirty="0" err="1"/>
              <a:t>Hestra</a:t>
            </a:r>
            <a:r>
              <a:rPr lang="da-DK" sz="1100" dirty="0"/>
              <a:t> </a:t>
            </a:r>
            <a:r>
              <a:rPr lang="da-DK" sz="1100" dirty="0" err="1"/>
              <a:t>Guesthouse</a:t>
            </a:r>
            <a:r>
              <a:rPr lang="da-DK" sz="1100" dirty="0"/>
              <a:t>, hygge og socialt samvær.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62" y="2586223"/>
            <a:ext cx="2582153" cy="1449448"/>
          </a:xfrm>
          <a:prstGeom prst="rect">
            <a:avLst/>
          </a:prstGeom>
        </p:spPr>
      </p:pic>
      <p:pic>
        <p:nvPicPr>
          <p:cNvPr id="5" name="Billede 4" descr="Et billede, der indeholder udendørs, træ, plante, græs&#10;&#10;AI-genereret indhold kan være ukorrekt.">
            <a:extLst>
              <a:ext uri="{FF2B5EF4-FFF2-40B4-BE49-F238E27FC236}">
                <a16:creationId xmlns:a16="http://schemas.microsoft.com/office/drawing/2014/main" id="{A37A33B2-3AB5-9C7F-4B01-8D604B610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03" y="2208361"/>
            <a:ext cx="4857897" cy="27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6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/>
              <a:t>Program for skituren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/>
              <a:t>Rejsen</a:t>
            </a:r>
            <a:r>
              <a:rPr lang="da-DK" sz="1200" b="1" dirty="0"/>
              <a:t> </a:t>
            </a:r>
            <a:r>
              <a:rPr lang="da-DK" sz="1600" b="1" dirty="0"/>
              <a:t>fra Sverige </a:t>
            </a:r>
            <a:endParaRPr lang="da-DK" sz="1200" dirty="0"/>
          </a:p>
          <a:p>
            <a:pPr>
              <a:buFontTx/>
              <a:buChar char="-"/>
            </a:pPr>
            <a:r>
              <a:rPr lang="da-DK" sz="1200" b="1" dirty="0"/>
              <a:t>Søndag</a:t>
            </a:r>
          </a:p>
          <a:p>
            <a:pPr lvl="1">
              <a:buFontTx/>
              <a:buChar char="-"/>
            </a:pPr>
            <a:r>
              <a:rPr lang="da-DK" sz="1200" dirty="0"/>
              <a:t>Vi spiser morgenmad og pakker vores personlige sager, hytten og busserne inden vi går står på ski.</a:t>
            </a:r>
          </a:p>
          <a:p>
            <a:pPr lvl="1">
              <a:buFontTx/>
              <a:buChar char="-"/>
            </a:pPr>
            <a:r>
              <a:rPr lang="da-DK" sz="1200" dirty="0"/>
              <a:t>Vi står på ski, hele dagen og har mulighed for lidt mad, inden hjemturen.</a:t>
            </a:r>
          </a:p>
          <a:p>
            <a:pPr lvl="1">
              <a:buFontTx/>
              <a:buChar char="-"/>
            </a:pPr>
            <a:r>
              <a:rPr lang="da-DK" sz="1200" dirty="0"/>
              <a:t>Mulighed for omklædning inden afgang.</a:t>
            </a:r>
          </a:p>
          <a:p>
            <a:pPr>
              <a:buFontTx/>
              <a:buChar char="-"/>
            </a:pPr>
            <a:r>
              <a:rPr lang="da-DK" sz="1200" b="1" dirty="0"/>
              <a:t>Afrejse fra </a:t>
            </a:r>
            <a:r>
              <a:rPr lang="da-DK" sz="1200" b="1" dirty="0" err="1"/>
              <a:t>Isaberg</a:t>
            </a:r>
            <a:r>
              <a:rPr lang="da-DK" sz="1200" b="1" dirty="0"/>
              <a:t>, kl. 1630/ 1730</a:t>
            </a:r>
          </a:p>
          <a:p>
            <a:pPr>
              <a:buFontTx/>
              <a:buChar char="-"/>
            </a:pPr>
            <a:r>
              <a:rPr lang="da-DK" sz="1200" b="1" dirty="0"/>
              <a:t>Ankomst til UngRingsted kl. 2030/ 2130</a:t>
            </a:r>
          </a:p>
        </p:txBody>
      </p:sp>
      <p:pic>
        <p:nvPicPr>
          <p:cNvPr id="5" name="Billede 4" descr="Et billede, der indeholder udendørs, natur, sky, træ&#10;&#10;AI-genereret indhold kan være ukorrekt.">
            <a:extLst>
              <a:ext uri="{FF2B5EF4-FFF2-40B4-BE49-F238E27FC236}">
                <a16:creationId xmlns:a16="http://schemas.microsoft.com/office/drawing/2014/main" id="{BF81C564-BF08-F30E-774E-6AD4A3D59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717" y="1423358"/>
            <a:ext cx="2503770" cy="529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0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/>
              <a:t>Program for skituren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150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/>
              <a:t>Dagligdagen</a:t>
            </a:r>
            <a:endParaRPr lang="da-DK" sz="1200" dirty="0"/>
          </a:p>
          <a:p>
            <a:pPr>
              <a:buFontTx/>
              <a:buChar char="-"/>
            </a:pPr>
            <a:r>
              <a:rPr lang="da-DK" sz="1200" b="1" dirty="0"/>
              <a:t>Vi spiser morgenmad sammen og får fælles besked kl.0730.</a:t>
            </a:r>
          </a:p>
          <a:p>
            <a:pPr lvl="1">
              <a:buFontTx/>
              <a:buChar char="-"/>
            </a:pPr>
            <a:r>
              <a:rPr lang="da-DK" sz="1200" b="1" dirty="0"/>
              <a:t>Man laver selv madpakke eller køber frokost, snacks ved pisterne.</a:t>
            </a:r>
          </a:p>
          <a:p>
            <a:pPr>
              <a:buFontTx/>
              <a:buChar char="-"/>
            </a:pPr>
            <a:r>
              <a:rPr lang="da-DK" sz="1200" b="1" dirty="0"/>
              <a:t>Vi står på ski hele dagen.</a:t>
            </a:r>
          </a:p>
          <a:p>
            <a:pPr lvl="1">
              <a:buFontTx/>
              <a:buChar char="-"/>
            </a:pPr>
            <a:r>
              <a:rPr lang="da-DK" sz="1200" b="1" dirty="0"/>
              <a:t>Vi mødes kort mellem kl.12 og 13 til frokosten.</a:t>
            </a:r>
          </a:p>
          <a:p>
            <a:pPr>
              <a:buFontTx/>
              <a:buChar char="-"/>
            </a:pPr>
            <a:r>
              <a:rPr lang="da-DK" sz="1200" b="1" dirty="0"/>
              <a:t>Aftensmadsholdet laver aftensmad.</a:t>
            </a:r>
          </a:p>
          <a:p>
            <a:pPr>
              <a:buFontTx/>
              <a:buChar char="-"/>
            </a:pPr>
            <a:r>
              <a:rPr lang="da-DK" sz="1200" b="1" dirty="0"/>
              <a:t>Hygge og fællesskab så længe vi orker, (kl.2200)</a:t>
            </a:r>
          </a:p>
          <a:p>
            <a:pPr>
              <a:buFontTx/>
              <a:buChar char="-"/>
            </a:pPr>
            <a:r>
              <a:rPr lang="da-DK" sz="1200" b="1" dirty="0"/>
              <a:t>Vi er på EGNE værelser og går til ro, kl.22.30.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966" y="3152775"/>
            <a:ext cx="2302017" cy="1531793"/>
          </a:xfrm>
          <a:prstGeom prst="rect">
            <a:avLst/>
          </a:prstGeom>
        </p:spPr>
      </p:pic>
      <p:pic>
        <p:nvPicPr>
          <p:cNvPr id="6" name="Billede 5" descr="Et billede, der indeholder udendørs, person, sne, sport&#10;&#10;AI-genereret indhold kan være ukorrekt.">
            <a:extLst>
              <a:ext uri="{FF2B5EF4-FFF2-40B4-BE49-F238E27FC236}">
                <a16:creationId xmlns:a16="http://schemas.microsoft.com/office/drawing/2014/main" id="{C55EC742-C2B8-C67D-6400-351DE5DEC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69" y="2130678"/>
            <a:ext cx="5392131" cy="255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1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03204" y="0"/>
            <a:ext cx="6311944" cy="956273"/>
          </a:xfrm>
        </p:spPr>
        <p:txBody>
          <a:bodyPr/>
          <a:lstStyle/>
          <a:p>
            <a:r>
              <a:rPr lang="da-DK" dirty="0"/>
              <a:t>Pakkeliste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79" y="3355315"/>
            <a:ext cx="3490724" cy="2114381"/>
          </a:xfrm>
          <a:prstGeom prst="rect">
            <a:avLst/>
          </a:prstGeom>
        </p:spPr>
      </p:pic>
      <p:pic>
        <p:nvPicPr>
          <p:cNvPr id="13" name="Pladsholder til billede 12" descr="Et billede, der indeholder udendørs, sky, træ, sne&#10;&#10;AI-genereret indhold kan være ukorrekt.">
            <a:extLst>
              <a:ext uri="{FF2B5EF4-FFF2-40B4-BE49-F238E27FC236}">
                <a16:creationId xmlns:a16="http://schemas.microsoft.com/office/drawing/2014/main" id="{D5975E3D-0D46-97E5-EB11-38F83FD005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3" r="9513"/>
          <a:stretch>
            <a:fillRect/>
          </a:stretch>
        </p:blipFill>
        <p:spPr>
          <a:xfrm>
            <a:off x="999686" y="1084608"/>
            <a:ext cx="4518979" cy="5574471"/>
          </a:xfr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99A9ED71-8AE1-84E4-E6F1-BA4DDC32CC6B}"/>
              </a:ext>
            </a:extLst>
          </p:cNvPr>
          <p:cNvSpPr txBox="1"/>
          <p:nvPr/>
        </p:nvSpPr>
        <p:spPr>
          <a:xfrm>
            <a:off x="5745192" y="2536167"/>
            <a:ext cx="21738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1" dirty="0"/>
              <a:t>HUSK:</a:t>
            </a:r>
            <a:br>
              <a:rPr lang="da-DK" sz="1800" b="1" dirty="0"/>
            </a:br>
            <a:br>
              <a:rPr lang="da-DK" sz="1800" b="1" dirty="0"/>
            </a:br>
            <a:r>
              <a:rPr lang="da-DK" sz="1800" b="1" dirty="0"/>
              <a:t>-</a:t>
            </a:r>
            <a:r>
              <a:rPr lang="da-DK" sz="1800" b="1" dirty="0">
                <a:solidFill>
                  <a:srgbClr val="FFFF00"/>
                </a:solidFill>
              </a:rPr>
              <a:t>Gult</a:t>
            </a:r>
            <a:r>
              <a:rPr lang="da-DK" sz="1800" b="1" dirty="0"/>
              <a:t> sygesikring</a:t>
            </a:r>
          </a:p>
          <a:p>
            <a:r>
              <a:rPr lang="da-DK" sz="1800" b="1" dirty="0"/>
              <a:t>-</a:t>
            </a:r>
            <a:r>
              <a:rPr lang="da-DK" sz="1800" b="1" dirty="0">
                <a:solidFill>
                  <a:srgbClr val="0070C0"/>
                </a:solidFill>
              </a:rPr>
              <a:t>Blå</a:t>
            </a:r>
            <a:r>
              <a:rPr lang="da-DK" sz="1800" b="1" dirty="0"/>
              <a:t> sygesikring</a:t>
            </a:r>
          </a:p>
          <a:p>
            <a:r>
              <a:rPr lang="da-DK" sz="1800" b="1" dirty="0"/>
              <a:t>-</a:t>
            </a:r>
            <a:r>
              <a:rPr lang="da-DK" sz="1800" b="1" dirty="0">
                <a:solidFill>
                  <a:srgbClr val="C00000"/>
                </a:solidFill>
              </a:rPr>
              <a:t>Pas</a:t>
            </a:r>
          </a:p>
          <a:p>
            <a:r>
              <a:rPr lang="da-DK" sz="1800" b="1" dirty="0"/>
              <a:t>-</a:t>
            </a:r>
            <a:r>
              <a:rPr lang="da-DK" sz="1800" b="1" dirty="0">
                <a:solidFill>
                  <a:srgbClr val="00B050"/>
                </a:solidFill>
              </a:rPr>
              <a:t>Ulykkes forsikring-</a:t>
            </a:r>
            <a:br>
              <a:rPr lang="da-DK" sz="1800" b="1" dirty="0"/>
            </a:br>
            <a:r>
              <a:rPr lang="da-DK" sz="1800" b="1" dirty="0"/>
              <a:t>”farlig sport”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2BA0835-83D0-2D1F-486F-63190DFF3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576" y="1301276"/>
            <a:ext cx="3938321" cy="54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0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5DEDAD-5A1D-5C41-8AE9-E513DA441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132372" cy="956273"/>
          </a:xfrm>
        </p:spPr>
        <p:txBody>
          <a:bodyPr/>
          <a:lstStyle/>
          <a:p>
            <a:r>
              <a:rPr lang="da-DK" dirty="0"/>
              <a:t>Alt det kedelige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87B32-E5D0-6545-9EC3-39CB5976AA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002971"/>
            <a:ext cx="6364816" cy="4476206"/>
          </a:xfrm>
        </p:spPr>
        <p:txBody>
          <a:bodyPr>
            <a:normAutofit fontScale="85000" lnSpcReduction="10000"/>
          </a:bodyPr>
          <a:lstStyle/>
          <a:p>
            <a:r>
              <a:rPr lang="da-DK" dirty="0"/>
              <a:t>Ingen rygning</a:t>
            </a:r>
          </a:p>
          <a:p>
            <a:r>
              <a:rPr lang="da-DK" dirty="0"/>
              <a:t>Ingen sex</a:t>
            </a:r>
          </a:p>
          <a:p>
            <a:r>
              <a:rPr lang="da-DK" dirty="0"/>
              <a:t>Ingen alkohol</a:t>
            </a:r>
          </a:p>
          <a:p>
            <a:r>
              <a:rPr lang="da-DK" dirty="0"/>
              <a:t>Ingen stoffer</a:t>
            </a:r>
          </a:p>
          <a:p>
            <a:r>
              <a:rPr lang="da-DK" dirty="0"/>
              <a:t>Overhold aftalte tidspunkter (info på sms´er)</a:t>
            </a:r>
          </a:p>
          <a:p>
            <a:r>
              <a:rPr lang="da-DK" dirty="0"/>
              <a:t>Husk at skrive en sms, hvis I går på opdagelse/ kommer for sent.</a:t>
            </a:r>
          </a:p>
          <a:p>
            <a:r>
              <a:rPr lang="da-DK" dirty="0"/>
              <a:t>OSTEPOPS OS SURE STØMPER I BUSSEN? NEJ TAK ;)</a:t>
            </a:r>
          </a:p>
          <a:p>
            <a:r>
              <a:rPr lang="da-DK" dirty="0"/>
              <a:t>Evt. hjemsendelse sker på egen regning. </a:t>
            </a:r>
            <a:r>
              <a:rPr lang="da-DK" sz="1500" i="1" dirty="0"/>
              <a:t>(Ansvarsfraskrivelse)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4FC5FE65-2A5C-224A-A951-5A93D9FF83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79" y="2981324"/>
            <a:ext cx="2460962" cy="1641911"/>
          </a:xfrm>
        </p:spPr>
      </p:pic>
      <p:pic>
        <p:nvPicPr>
          <p:cNvPr id="6" name="Billede 5" descr="Et billede, der indeholder udendørs, sne, vinter, skibakke&#10;&#10;AI-genereret indhold kan være ukorrekt.">
            <a:extLst>
              <a:ext uri="{FF2B5EF4-FFF2-40B4-BE49-F238E27FC236}">
                <a16:creationId xmlns:a16="http://schemas.microsoft.com/office/drawing/2014/main" id="{D0CE3DF8-D9D8-511C-ED48-EEB640E7A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79" y="2276475"/>
            <a:ext cx="4274361" cy="272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9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252550"/>
            <a:ext cx="6349749" cy="1158240"/>
          </a:xfrm>
        </p:spPr>
        <p:txBody>
          <a:bodyPr>
            <a:normAutofit/>
          </a:bodyPr>
          <a:lstStyle/>
          <a:p>
            <a:r>
              <a:rPr lang="da-DK" sz="4400" dirty="0"/>
              <a:t>Spørgsmål?</a:t>
            </a:r>
            <a:endParaRPr lang="en-DK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68" y="1935464"/>
            <a:ext cx="3977648" cy="2987071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7" y="1497473"/>
            <a:ext cx="7118051" cy="509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6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/>
              <a:t>Hvad så nu?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4354" y="2329416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/>
              <a:t>Kopi </a:t>
            </a:r>
            <a:r>
              <a:rPr lang="en-GB" sz="1600" b="1" dirty="0" err="1"/>
              <a:t>af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rgbClr val="FFFF00"/>
                </a:solidFill>
              </a:rPr>
              <a:t>gul</a:t>
            </a:r>
            <a:r>
              <a:rPr lang="en-GB" sz="1600" b="1" dirty="0"/>
              <a:t>, </a:t>
            </a:r>
            <a:r>
              <a:rPr lang="en-GB" sz="1600" b="1" dirty="0" err="1">
                <a:solidFill>
                  <a:srgbClr val="0070C0"/>
                </a:solidFill>
              </a:rPr>
              <a:t>blå</a:t>
            </a:r>
            <a:r>
              <a:rPr lang="en-GB" sz="1600" b="1" dirty="0"/>
              <a:t>- </a:t>
            </a:r>
            <a:r>
              <a:rPr lang="en-GB" sz="1600" b="1" dirty="0" err="1"/>
              <a:t>sygesikringskort</a:t>
            </a:r>
            <a:r>
              <a:rPr lang="en-GB" sz="1600" b="1" dirty="0"/>
              <a:t>, </a:t>
            </a:r>
            <a:r>
              <a:rPr lang="en-GB" sz="1600" b="1" dirty="0">
                <a:solidFill>
                  <a:srgbClr val="C00000"/>
                </a:solidFill>
              </a:rPr>
              <a:t>pas</a:t>
            </a:r>
            <a:r>
              <a:rPr lang="en-GB" sz="1600" b="1" dirty="0"/>
              <a:t> </a:t>
            </a:r>
            <a:r>
              <a:rPr lang="en-GB" sz="1600" b="1" dirty="0" err="1"/>
              <a:t>og</a:t>
            </a:r>
            <a:r>
              <a:rPr lang="en-GB" sz="1600" b="1" dirty="0"/>
              <a:t> </a:t>
            </a:r>
            <a:r>
              <a:rPr lang="en-GB" sz="1600" b="1" dirty="0" err="1">
                <a:solidFill>
                  <a:srgbClr val="00B050"/>
                </a:solidFill>
              </a:rPr>
              <a:t>ulykkesforsikring</a:t>
            </a:r>
            <a:br>
              <a:rPr lang="en-GB" sz="1600" b="1" dirty="0">
                <a:solidFill>
                  <a:srgbClr val="00B050"/>
                </a:solidFill>
              </a:rPr>
            </a:br>
            <a:endParaRPr lang="en-GB" sz="16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1600" b="1" dirty="0" err="1"/>
              <a:t>Udfyld</a:t>
            </a:r>
            <a:r>
              <a:rPr lang="en-GB" sz="1600" b="1" dirty="0"/>
              <a:t> ski-</a:t>
            </a:r>
            <a:r>
              <a:rPr lang="en-GB" sz="1600" b="1" dirty="0" err="1"/>
              <a:t>oplysninger</a:t>
            </a:r>
            <a:endParaRPr lang="en-GB" sz="1600" b="1" dirty="0"/>
          </a:p>
          <a:p>
            <a:pPr>
              <a:buFontTx/>
              <a:buChar char="-"/>
            </a:pPr>
            <a:r>
              <a:rPr lang="en-GB" sz="1600" b="1" dirty="0"/>
              <a:t>Ski </a:t>
            </a:r>
            <a:r>
              <a:rPr lang="en-GB" sz="1600" b="1" dirty="0" err="1"/>
              <a:t>eller</a:t>
            </a:r>
            <a:r>
              <a:rPr lang="en-GB" sz="1600" b="1" dirty="0"/>
              <a:t> snowboard, </a:t>
            </a:r>
            <a:r>
              <a:rPr lang="en-GB" sz="1600" b="1" dirty="0" err="1"/>
              <a:t>støvlestørrelse</a:t>
            </a:r>
            <a:r>
              <a:rPr lang="en-GB" sz="1600" b="1" dirty="0"/>
              <a:t>, </a:t>
            </a:r>
            <a:r>
              <a:rPr lang="en-GB" sz="1600" b="1" dirty="0" err="1"/>
              <a:t>forsikring</a:t>
            </a:r>
            <a:r>
              <a:rPr lang="en-GB" sz="1600" b="1" dirty="0"/>
              <a:t> </a:t>
            </a:r>
            <a:r>
              <a:rPr lang="en-GB" sz="1600" b="1" dirty="0" err="1"/>
              <a:t>m.m.</a:t>
            </a:r>
            <a:endParaRPr lang="en-GB" sz="1600" b="1" dirty="0"/>
          </a:p>
          <a:p>
            <a:pPr marL="0" indent="0">
              <a:buNone/>
            </a:pPr>
            <a:endParaRPr lang="en-GB" sz="1600" b="1" dirty="0"/>
          </a:p>
          <a:p>
            <a:pPr>
              <a:buFontTx/>
              <a:buChar char="-"/>
            </a:pPr>
            <a:r>
              <a:rPr lang="en-GB" sz="1600" b="1" dirty="0" err="1"/>
              <a:t>Måske</a:t>
            </a:r>
            <a:r>
              <a:rPr lang="en-GB" sz="1600" b="1" dirty="0"/>
              <a:t> du er god at </a:t>
            </a:r>
            <a:r>
              <a:rPr lang="en-GB" sz="1600" b="1" dirty="0" err="1"/>
              <a:t>bage</a:t>
            </a:r>
            <a:r>
              <a:rPr lang="en-GB" sz="1600" b="1" dirty="0"/>
              <a:t> </a:t>
            </a:r>
            <a:r>
              <a:rPr lang="en-GB" sz="1600" b="1" dirty="0" err="1"/>
              <a:t>en</a:t>
            </a:r>
            <a:r>
              <a:rPr lang="en-GB" sz="1600" b="1" dirty="0"/>
              <a:t> </a:t>
            </a:r>
            <a:r>
              <a:rPr lang="en-GB" sz="1600" b="1" dirty="0" err="1"/>
              <a:t>kage</a:t>
            </a:r>
            <a:r>
              <a:rPr lang="en-GB" sz="1600" b="1" dirty="0"/>
              <a:t>?</a:t>
            </a:r>
          </a:p>
          <a:p>
            <a:pPr>
              <a:buFontTx/>
              <a:buChar char="-"/>
            </a:pPr>
            <a:endParaRPr lang="en-GB" sz="1600" b="1" dirty="0"/>
          </a:p>
          <a:p>
            <a:pPr marL="0" indent="0">
              <a:buNone/>
            </a:pPr>
            <a:r>
              <a:rPr lang="en-GB" sz="1600" b="1" dirty="0" err="1"/>
              <a:t>Tak</a:t>
            </a:r>
            <a:r>
              <a:rPr lang="en-GB" sz="1600" b="1" dirty="0"/>
              <a:t> for </a:t>
            </a:r>
            <a:r>
              <a:rPr lang="en-GB" sz="1600" b="1" dirty="0" err="1"/>
              <a:t>i</a:t>
            </a:r>
            <a:r>
              <a:rPr lang="en-GB" sz="1600" b="1" dirty="0"/>
              <a:t> dag. 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70" y="1826561"/>
            <a:ext cx="4945809" cy="329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24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432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Museo 500</vt:lpstr>
      <vt:lpstr>Office-tema</vt:lpstr>
      <vt:lpstr>Skitur til Isaberg, Sverige  2026</vt:lpstr>
      <vt:lpstr>Program for i aften</vt:lpstr>
      <vt:lpstr>Program for skituren</vt:lpstr>
      <vt:lpstr>Program for skituren</vt:lpstr>
      <vt:lpstr>Program for skituren</vt:lpstr>
      <vt:lpstr>Pakkeliste</vt:lpstr>
      <vt:lpstr>Alt det kedelige</vt:lpstr>
      <vt:lpstr>Spørgsmål?</vt:lpstr>
      <vt:lpstr>Hvad så nu?</vt:lpstr>
    </vt:vector>
  </TitlesOfParts>
  <Company>Ringsted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Skitur til Valläsen</dc:title>
  <dc:creator>Anne Marie Simonsen</dc:creator>
  <cp:lastModifiedBy>György Bihari</cp:lastModifiedBy>
  <cp:revision>32</cp:revision>
  <dcterms:created xsi:type="dcterms:W3CDTF">2022-01-31T10:34:17Z</dcterms:created>
  <dcterms:modified xsi:type="dcterms:W3CDTF">2026-01-05T13:25:02Z</dcterms:modified>
</cp:coreProperties>
</file>